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Roboto Slab"/>
      <p:regular r:id="rId32"/>
      <p:bold r:id="rId33"/>
    </p:embeddedFont>
    <p:embeddedFont>
      <p:font typeface="Roboto"/>
      <p:regular r:id="rId34"/>
      <p:bold r:id="rId35"/>
      <p:italic r:id="rId36"/>
      <p:boldItalic r:id="rId37"/>
    </p:embeddedFont>
    <p:embeddedFont>
      <p:font typeface="Corbel"/>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bel-italic.fntdata"/><Relationship Id="rId20" Type="http://schemas.openxmlformats.org/officeDocument/2006/relationships/slide" Target="slides/slide14.xml"/><Relationship Id="rId41" Type="http://schemas.openxmlformats.org/officeDocument/2006/relationships/font" Target="fonts/Corbel-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Slab-bold.fntdata"/><Relationship Id="rId10" Type="http://schemas.openxmlformats.org/officeDocument/2006/relationships/slide" Target="slides/slide4.xml"/><Relationship Id="rId32" Type="http://schemas.openxmlformats.org/officeDocument/2006/relationships/font" Target="fonts/RobotoSlab-regular.fntdata"/><Relationship Id="rId13" Type="http://schemas.openxmlformats.org/officeDocument/2006/relationships/slide" Target="slides/slide7.xml"/><Relationship Id="rId35" Type="http://schemas.openxmlformats.org/officeDocument/2006/relationships/font" Target="fonts/Roboto-bold.fntdata"/><Relationship Id="rId12" Type="http://schemas.openxmlformats.org/officeDocument/2006/relationships/slide" Target="slides/slide6.xml"/><Relationship Id="rId34" Type="http://schemas.openxmlformats.org/officeDocument/2006/relationships/font" Target="fonts/Roboto-regular.fntdata"/><Relationship Id="rId15" Type="http://schemas.openxmlformats.org/officeDocument/2006/relationships/slide" Target="slides/slide9.xml"/><Relationship Id="rId37" Type="http://schemas.openxmlformats.org/officeDocument/2006/relationships/font" Target="fonts/Roboto-boldItalic.fntdata"/><Relationship Id="rId14" Type="http://schemas.openxmlformats.org/officeDocument/2006/relationships/slide" Target="slides/slide8.xml"/><Relationship Id="rId36" Type="http://schemas.openxmlformats.org/officeDocument/2006/relationships/font" Target="fonts/Roboto-italic.fntdata"/><Relationship Id="rId17" Type="http://schemas.openxmlformats.org/officeDocument/2006/relationships/slide" Target="slides/slide11.xml"/><Relationship Id="rId39" Type="http://schemas.openxmlformats.org/officeDocument/2006/relationships/font" Target="fonts/Corbel-bold.fntdata"/><Relationship Id="rId16" Type="http://schemas.openxmlformats.org/officeDocument/2006/relationships/slide" Target="slides/slide10.xml"/><Relationship Id="rId38" Type="http://schemas.openxmlformats.org/officeDocument/2006/relationships/font" Target="fonts/Corbel-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8f50cf65a_6_22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8f50cf65a_6_2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f070f8d2f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f070f8d2f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f070f8d2f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f070f8d2f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f070f8d2fa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f070f8d2fa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8f50cf65a_2_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38f50cf65a_2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e2b49a0498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e2b49a0498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e2b49a0498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e2b49a0498_1_20:notes"/>
          <p:cNvSpPr/>
          <p:nvPr>
            <p:ph idx="2" type="sldImg"/>
          </p:nvPr>
        </p:nvSpPr>
        <p:spPr>
          <a:xfrm>
            <a:off x="381794" y="685800"/>
            <a:ext cx="6094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e2b49a0498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e2b49a0498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e2b49a0498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e2b49a0498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e2b49a0498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e2b49a0498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e2b49a0498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e2b49a0498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8f50cf65a_6_23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8f50cf65a_6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2b49a0498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e2b49a0498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e2b49a0498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e2b49a0498_1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e2b49a0498_1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e2b49a0498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f070f8d2f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f070f8d2f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f070f8d2f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f070f8d2f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e2b49a0498_2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e2b49a0498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8f50cf65a_6_2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8f50cf65a_6_2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8f50cf65a_6_23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8f50cf65a_6_2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8f50cf65a_6_29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8f50cf65a_6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e2b49a0498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e2b49a0498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f070f8d2f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f070f8d2f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f070f8d2f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f070f8d2f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f070f8d2f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f070f8d2f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16" name="Google Shape;16;p2"/>
          <p:cNvPicPr preferRelativeResize="0"/>
          <p:nvPr/>
        </p:nvPicPr>
        <p:blipFill>
          <a:blip r:embed="rId2">
            <a:alphaModFix/>
          </a:blip>
          <a:stretch>
            <a:fillRect/>
          </a:stretch>
        </p:blipFill>
        <p:spPr>
          <a:xfrm>
            <a:off x="1839375" y="1009125"/>
            <a:ext cx="5465250" cy="1457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3" name="Shape 53"/>
        <p:cNvGrpSpPr/>
        <p:nvPr/>
      </p:nvGrpSpPr>
      <p:grpSpPr>
        <a:xfrm>
          <a:off x="0" y="0"/>
          <a:ext cx="0" cy="0"/>
          <a:chOff x="0" y="0"/>
          <a:chExt cx="0" cy="0"/>
        </a:xfrm>
      </p:grpSpPr>
      <p:sp>
        <p:nvSpPr>
          <p:cNvPr id="54" name="Google Shape;54;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6" name="Google Shape;56;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07" name="Shape 107"/>
        <p:cNvGrpSpPr/>
        <p:nvPr/>
      </p:nvGrpSpPr>
      <p:grpSpPr>
        <a:xfrm>
          <a:off x="0" y="0"/>
          <a:ext cx="0" cy="0"/>
          <a:chOff x="0" y="0"/>
          <a:chExt cx="0" cy="0"/>
        </a:xfrm>
      </p:grpSpPr>
      <p:pic>
        <p:nvPicPr>
          <p:cNvPr descr="\\DROBO-FS\QuickDrops\JB\PPTX NG\Droplets\LightingOverlay.png" id="108" name="Google Shape;108;p14"/>
          <p:cNvPicPr preferRelativeResize="0"/>
          <p:nvPr/>
        </p:nvPicPr>
        <p:blipFill rotWithShape="1">
          <a:blip r:embed="rId2">
            <a:alphaModFix amt="30000"/>
          </a:blip>
          <a:srcRect b="0" l="0" r="0" t="0"/>
          <a:stretch/>
        </p:blipFill>
        <p:spPr>
          <a:xfrm>
            <a:off x="0" y="-1"/>
            <a:ext cx="9144002" cy="5143501"/>
          </a:xfrm>
          <a:prstGeom prst="rect">
            <a:avLst/>
          </a:prstGeom>
          <a:noFill/>
          <a:ln>
            <a:noFill/>
          </a:ln>
        </p:spPr>
      </p:pic>
      <p:grpSp>
        <p:nvGrpSpPr>
          <p:cNvPr id="109" name="Google Shape;109;p14"/>
          <p:cNvGrpSpPr/>
          <p:nvPr/>
        </p:nvGrpSpPr>
        <p:grpSpPr>
          <a:xfrm>
            <a:off x="0" y="0"/>
            <a:ext cx="1728788" cy="5143501"/>
            <a:chOff x="0" y="0"/>
            <a:chExt cx="2305051" cy="6858001"/>
          </a:xfrm>
        </p:grpSpPr>
        <p:sp>
          <p:nvSpPr>
            <p:cNvPr id="110" name="Google Shape;110;p14"/>
            <p:cNvSpPr/>
            <p:nvPr/>
          </p:nvSpPr>
          <p:spPr>
            <a:xfrm>
              <a:off x="1209675" y="4763"/>
              <a:ext cx="23813" cy="2181225"/>
            </a:xfrm>
            <a:prstGeom prst="rect">
              <a:avLst/>
            </a:pr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1" name="Google Shape;111;p14"/>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2" name="Google Shape;112;p14"/>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3" name="Google Shape;113;p14"/>
            <p:cNvSpPr/>
            <p:nvPr/>
          </p:nvSpPr>
          <p:spPr>
            <a:xfrm>
              <a:off x="414338" y="9525"/>
              <a:ext cx="28575" cy="4481513"/>
            </a:xfrm>
            <a:prstGeom prst="rect">
              <a:avLst/>
            </a:pr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4" name="Google Shape;114;p14"/>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5" name="Google Shape;115;p14"/>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1ECAF8"/>
                </a:gs>
              </a:gsLst>
              <a:lin ang="5400000" scaled="0"/>
            </a:gradFill>
            <a:ln>
              <a:noFill/>
            </a:ln>
          </p:spPr>
        </p:sp>
        <p:sp>
          <p:nvSpPr>
            <p:cNvPr id="116" name="Google Shape;116;p14"/>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1ECAF8"/>
                </a:gs>
              </a:gsLst>
              <a:lin ang="5400000" scaled="0"/>
            </a:gradFill>
            <a:ln>
              <a:noFill/>
            </a:ln>
          </p:spPr>
        </p:sp>
        <p:sp>
          <p:nvSpPr>
            <p:cNvPr id="117" name="Google Shape;117;p14"/>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 name="Google Shape;118;p14"/>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1ECAF8"/>
                </a:gs>
              </a:gsLst>
              <a:lin ang="5400000" scaled="0"/>
            </a:gradFill>
            <a:ln>
              <a:noFill/>
            </a:ln>
          </p:spPr>
        </p:sp>
        <p:sp>
          <p:nvSpPr>
            <p:cNvPr id="119" name="Google Shape;119;p14"/>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1ECAF8"/>
                </a:gs>
              </a:gsLst>
              <a:lin ang="5400000" scaled="0"/>
            </a:gradFill>
            <a:ln>
              <a:noFill/>
            </a:ln>
          </p:spPr>
        </p:sp>
        <p:sp>
          <p:nvSpPr>
            <p:cNvPr id="120" name="Google Shape;120;p14"/>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 name="Google Shape;121;p14"/>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 name="Google Shape;122;p14"/>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1ECAF8"/>
                </a:gs>
              </a:gsLst>
              <a:lin ang="5400000" scaled="0"/>
            </a:gradFill>
            <a:ln>
              <a:noFill/>
            </a:ln>
          </p:spPr>
        </p:sp>
        <p:sp>
          <p:nvSpPr>
            <p:cNvPr id="123" name="Google Shape;123;p14"/>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 name="Google Shape;124;p14"/>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1ECAF8"/>
                </a:gs>
              </a:gsLst>
              <a:lin ang="5400000" scaled="0"/>
            </a:gradFill>
            <a:ln>
              <a:noFill/>
            </a:ln>
          </p:spPr>
        </p:sp>
        <p:sp>
          <p:nvSpPr>
            <p:cNvPr id="125" name="Google Shape;125;p14"/>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 name="Google Shape;126;p14"/>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 name="Google Shape;127;p14"/>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1ECAF8"/>
                </a:gs>
              </a:gsLst>
              <a:lin ang="5400000" scaled="0"/>
            </a:gradFill>
            <a:ln>
              <a:noFill/>
            </a:ln>
          </p:spPr>
        </p:sp>
        <p:sp>
          <p:nvSpPr>
            <p:cNvPr id="128" name="Google Shape;128;p14"/>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9" name="Google Shape;129;p14"/>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 name="Google Shape;130;p14"/>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gradFill>
              <a:gsLst>
                <a:gs pos="0">
                  <a:schemeClr val="lt2"/>
                </a:gs>
                <a:gs pos="100000">
                  <a:srgbClr val="1ECAF8"/>
                </a:gs>
              </a:gsLst>
              <a:lin ang="5400000" scaled="0"/>
            </a:gradFill>
            <a:ln>
              <a:noFill/>
            </a:ln>
          </p:spPr>
        </p:sp>
        <p:sp>
          <p:nvSpPr>
            <p:cNvPr id="131" name="Google Shape;131;p14"/>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2" name="Google Shape;132;p14"/>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gradFill>
              <a:gsLst>
                <a:gs pos="0">
                  <a:schemeClr val="lt2"/>
                </a:gs>
                <a:gs pos="100000">
                  <a:srgbClr val="1ECAF8"/>
                </a:gs>
              </a:gsLst>
              <a:lin ang="5400000" scaled="0"/>
            </a:gradFill>
            <a:ln>
              <a:noFill/>
            </a:ln>
          </p:spPr>
        </p:sp>
        <p:sp>
          <p:nvSpPr>
            <p:cNvPr id="133" name="Google Shape;133;p14"/>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4" name="Google Shape;134;p14"/>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1ECAF8"/>
                </a:gs>
              </a:gsLst>
              <a:lin ang="5400000" scaled="0"/>
            </a:gradFill>
            <a:ln>
              <a:noFill/>
            </a:ln>
          </p:spPr>
        </p:sp>
        <p:sp>
          <p:nvSpPr>
            <p:cNvPr id="135" name="Google Shape;135;p14"/>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6" name="Google Shape;136;p14"/>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1ECAF8"/>
                </a:gs>
              </a:gsLst>
              <a:lin ang="5400000" scaled="0"/>
            </a:gradFill>
            <a:ln>
              <a:noFill/>
            </a:ln>
          </p:spPr>
        </p:sp>
        <p:sp>
          <p:nvSpPr>
            <p:cNvPr id="137" name="Google Shape;137;p14"/>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8" name="Google Shape;138;p14"/>
            <p:cNvSpPr/>
            <p:nvPr/>
          </p:nvSpPr>
          <p:spPr>
            <a:xfrm>
              <a:off x="642938" y="6610350"/>
              <a:ext cx="23813" cy="242888"/>
            </a:xfrm>
            <a:prstGeom prst="rect">
              <a:avLst/>
            </a:pr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9" name="Google Shape;139;p14"/>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0" name="Google Shape;140;p14"/>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1ECAF8"/>
                </a:gs>
              </a:gsLst>
              <a:lin ang="5400000" scaled="0"/>
            </a:gradFill>
            <a:ln>
              <a:noFill/>
            </a:ln>
          </p:spPr>
        </p:sp>
        <p:sp>
          <p:nvSpPr>
            <p:cNvPr id="141" name="Google Shape;141;p14"/>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1ECAF8"/>
                </a:gs>
              </a:gsLst>
              <a:lin ang="5400000" scaled="0"/>
            </a:gradFill>
            <a:ln>
              <a:noFill/>
            </a:ln>
          </p:spPr>
        </p:sp>
        <p:sp>
          <p:nvSpPr>
            <p:cNvPr id="142" name="Google Shape;142;p14"/>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3" name="Google Shape;143;p14"/>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1ECAF8"/>
                </a:gs>
              </a:gsLst>
              <a:lin ang="5400000" scaled="0"/>
            </a:gradFill>
            <a:ln>
              <a:noFill/>
            </a:ln>
          </p:spPr>
        </p:sp>
        <p:sp>
          <p:nvSpPr>
            <p:cNvPr id="144" name="Google Shape;144;p14"/>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1ECAF8"/>
                </a:gs>
              </a:gsLst>
              <a:lin ang="5400000" scaled="0"/>
            </a:gradFill>
            <a:ln>
              <a:noFill/>
            </a:ln>
          </p:spPr>
        </p:sp>
        <p:sp>
          <p:nvSpPr>
            <p:cNvPr id="145" name="Google Shape;145;p14"/>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6" name="Google Shape;146;p14"/>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gradFill>
              <a:gsLst>
                <a:gs pos="0">
                  <a:schemeClr val="lt2"/>
                </a:gs>
                <a:gs pos="100000">
                  <a:srgbClr val="1ECAF8"/>
                </a:gs>
              </a:gsLst>
              <a:lin ang="5400000" scaled="0"/>
            </a:gradFill>
            <a:ln>
              <a:noFill/>
            </a:ln>
          </p:spPr>
        </p:sp>
        <p:sp>
          <p:nvSpPr>
            <p:cNvPr id="147" name="Google Shape;147;p14"/>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8" name="Google Shape;148;p14"/>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gradFill>
              <a:gsLst>
                <a:gs pos="0">
                  <a:schemeClr val="lt2"/>
                </a:gs>
                <a:gs pos="100000">
                  <a:srgbClr val="1ECAF8"/>
                </a:gs>
              </a:gsLst>
              <a:lin ang="5400000" scaled="0"/>
            </a:gradFill>
            <a:ln>
              <a:noFill/>
            </a:ln>
          </p:spPr>
        </p:sp>
        <p:sp>
          <p:nvSpPr>
            <p:cNvPr id="149" name="Google Shape;149;p14"/>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0" name="Google Shape;150;p14"/>
            <p:cNvSpPr/>
            <p:nvPr/>
          </p:nvSpPr>
          <p:spPr>
            <a:xfrm>
              <a:off x="1228725" y="4662488"/>
              <a:ext cx="23813" cy="2181225"/>
            </a:xfrm>
            <a:prstGeom prst="rect">
              <a:avLst/>
            </a:pr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1" name="Google Shape;151;p14"/>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1ECAF8"/>
                </a:gs>
              </a:gsLst>
              <a:lin ang="5400000" scaled="0"/>
            </a:gradFill>
            <a:ln>
              <a:noFill/>
            </a:ln>
          </p:spPr>
        </p:sp>
        <p:sp>
          <p:nvSpPr>
            <p:cNvPr id="152" name="Google Shape;152;p14"/>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3" name="Google Shape;153;p14"/>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1ECAF8"/>
                </a:gs>
              </a:gsLst>
              <a:lin ang="5400000" scaled="0"/>
            </a:gradFill>
            <a:ln>
              <a:noFill/>
            </a:ln>
          </p:spPr>
        </p:sp>
        <p:sp>
          <p:nvSpPr>
            <p:cNvPr id="154" name="Google Shape;154;p14"/>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5" name="Google Shape;155;p14"/>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6" name="Google Shape;156;p14"/>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1ECAF8"/>
                </a:gs>
              </a:gsLst>
              <a:lin ang="5400000" scaled="0"/>
            </a:gradFill>
            <a:ln>
              <a:noFill/>
            </a:ln>
          </p:spPr>
        </p:sp>
        <p:sp>
          <p:nvSpPr>
            <p:cNvPr id="157" name="Google Shape;157;p14"/>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1ECAF8"/>
                </a:gs>
              </a:gsLst>
              <a:lin ang="5400000" scaled="0"/>
            </a:gradFill>
            <a:ln>
              <a:noFill/>
            </a:ln>
          </p:spPr>
        </p:sp>
        <p:sp>
          <p:nvSpPr>
            <p:cNvPr id="158" name="Google Shape;158;p14"/>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9" name="Google Shape;159;p14"/>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0" name="Google Shape;160;p14"/>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1ECAF8"/>
                </a:gs>
              </a:gsLst>
              <a:lin ang="5400000" scaled="0"/>
            </a:gradFill>
            <a:ln>
              <a:noFill/>
            </a:ln>
          </p:spPr>
        </p:sp>
        <p:sp>
          <p:nvSpPr>
            <p:cNvPr id="161" name="Google Shape;161;p14"/>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2" name="Google Shape;162;p14"/>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1ECAF8"/>
                </a:gs>
              </a:gsLst>
              <a:lin ang="5400000" scaled="0"/>
            </a:gradFill>
            <a:ln>
              <a:noFill/>
            </a:ln>
          </p:spPr>
        </p:sp>
        <p:sp>
          <p:nvSpPr>
            <p:cNvPr id="163" name="Google Shape;163;p14"/>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164" name="Google Shape;164;p14"/>
          <p:cNvSpPr txBox="1"/>
          <p:nvPr>
            <p:ph type="ctrTitle"/>
          </p:nvPr>
        </p:nvSpPr>
        <p:spPr>
          <a:xfrm>
            <a:off x="1407318" y="841772"/>
            <a:ext cx="6593681" cy="17907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65" name="Google Shape;165;p14"/>
          <p:cNvSpPr txBox="1"/>
          <p:nvPr>
            <p:ph idx="1" type="subTitle"/>
          </p:nvPr>
        </p:nvSpPr>
        <p:spPr>
          <a:xfrm>
            <a:off x="1407318" y="2701528"/>
            <a:ext cx="6593681" cy="1241821"/>
          </a:xfrm>
          <a:prstGeom prst="rect">
            <a:avLst/>
          </a:prstGeom>
          <a:noFill/>
          <a:ln>
            <a:noFill/>
          </a:ln>
        </p:spPr>
        <p:txBody>
          <a:bodyPr anchorCtr="0" anchor="t" bIns="68575" lIns="68575" spcFirstLastPara="1" rIns="68575" wrap="square" tIns="68575">
            <a:noAutofit/>
          </a:bodyPr>
          <a:lstStyle>
            <a:lvl1pPr lvl="0" marR="0" rtl="0" algn="l">
              <a:lnSpc>
                <a:spcPct val="120000"/>
              </a:lnSpc>
              <a:spcBef>
                <a:spcPts val="800"/>
              </a:spcBef>
              <a:spcAft>
                <a:spcPts val="0"/>
              </a:spcAft>
              <a:buClr>
                <a:schemeClr val="lt2"/>
              </a:buClr>
              <a:buSzPts val="1900"/>
              <a:buFont typeface="Arial"/>
              <a:buNone/>
              <a:defRPr b="0" i="0" sz="1500" u="none" cap="none" strike="noStrike">
                <a:solidFill>
                  <a:schemeClr val="lt2"/>
                </a:solidFill>
                <a:latin typeface="Calibri"/>
                <a:ea typeface="Calibri"/>
                <a:cs typeface="Calibri"/>
                <a:sym typeface="Calibri"/>
              </a:defRPr>
            </a:lvl1pPr>
            <a:lvl2pPr lvl="1" marR="0" rtl="0" algn="ctr">
              <a:lnSpc>
                <a:spcPct val="120000"/>
              </a:lnSpc>
              <a:spcBef>
                <a:spcPts val="4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2pPr>
            <a:lvl3pPr lvl="2" marR="0" rtl="0" algn="ctr">
              <a:lnSpc>
                <a:spcPct val="120000"/>
              </a:lnSpc>
              <a:spcBef>
                <a:spcPts val="400"/>
              </a:spcBef>
              <a:spcAft>
                <a:spcPts val="0"/>
              </a:spcAft>
              <a:buClr>
                <a:schemeClr val="lt1"/>
              </a:buClr>
              <a:buSzPts val="1700"/>
              <a:buFont typeface="Arial"/>
              <a:buNone/>
              <a:defRPr b="0" i="0" sz="1400" u="none" cap="none" strike="noStrike">
                <a:solidFill>
                  <a:schemeClr val="lt1"/>
                </a:solidFill>
                <a:latin typeface="Calibri"/>
                <a:ea typeface="Calibri"/>
                <a:cs typeface="Calibri"/>
                <a:sym typeface="Calibri"/>
              </a:defRPr>
            </a:lvl3pPr>
            <a:lvl4pPr lvl="3" marR="0" rtl="0" algn="ctr">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4pPr>
            <a:lvl5pPr lvl="4" marR="0" rtl="0" algn="ctr">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5pPr>
            <a:lvl6pPr lvl="5" marR="0" rtl="0" algn="ctr">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6pPr>
            <a:lvl7pPr lvl="6" marR="0" rtl="0" algn="ctr">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7pPr>
            <a:lvl8pPr lvl="7" marR="0" rtl="0" algn="ctr">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8pPr>
            <a:lvl9pPr lvl="8" marR="0" rtl="0" algn="ctr">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9pPr>
          </a:lstStyle>
          <a:p/>
        </p:txBody>
      </p:sp>
      <p:sp>
        <p:nvSpPr>
          <p:cNvPr id="166" name="Google Shape;166;p14"/>
          <p:cNvSpPr txBox="1"/>
          <p:nvPr>
            <p:ph idx="10" type="dt"/>
          </p:nvPr>
        </p:nvSpPr>
        <p:spPr>
          <a:xfrm>
            <a:off x="5308133" y="4057651"/>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67" name="Google Shape;167;p14"/>
          <p:cNvSpPr txBox="1"/>
          <p:nvPr>
            <p:ph idx="11" type="ftr"/>
          </p:nvPr>
        </p:nvSpPr>
        <p:spPr>
          <a:xfrm>
            <a:off x="1407318" y="4057651"/>
            <a:ext cx="3843665"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68" name="Google Shape;168;p14"/>
          <p:cNvSpPr txBox="1"/>
          <p:nvPr>
            <p:ph idx="12" type="sldNum"/>
          </p:nvPr>
        </p:nvSpPr>
        <p:spPr>
          <a:xfrm>
            <a:off x="7422683" y="4057649"/>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9" name="Shape 169"/>
        <p:cNvGrpSpPr/>
        <p:nvPr/>
      </p:nvGrpSpPr>
      <p:grpSpPr>
        <a:xfrm>
          <a:off x="0" y="0"/>
          <a:ext cx="0" cy="0"/>
          <a:chOff x="0" y="0"/>
          <a:chExt cx="0" cy="0"/>
        </a:xfrm>
      </p:grpSpPr>
      <p:sp>
        <p:nvSpPr>
          <p:cNvPr id="170" name="Google Shape;170;p15"/>
          <p:cNvSpPr txBox="1"/>
          <p:nvPr>
            <p:ph type="title"/>
          </p:nvPr>
        </p:nvSpPr>
        <p:spPr>
          <a:xfrm>
            <a:off x="856060" y="463889"/>
            <a:ext cx="7429498" cy="1108928"/>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71" name="Google Shape;171;p15"/>
          <p:cNvSpPr txBox="1"/>
          <p:nvPr>
            <p:ph idx="1" type="body"/>
          </p:nvPr>
        </p:nvSpPr>
        <p:spPr>
          <a:xfrm>
            <a:off x="856059" y="1687115"/>
            <a:ext cx="7429499" cy="2656285"/>
          </a:xfrm>
          <a:prstGeom prst="rect">
            <a:avLst/>
          </a:prstGeom>
          <a:noFill/>
          <a:ln>
            <a:noFill/>
          </a:ln>
        </p:spPr>
        <p:txBody>
          <a:bodyPr anchorCtr="0" anchor="t"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172" name="Google Shape;172;p15"/>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73" name="Google Shape;173;p15"/>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74" name="Google Shape;174;p15"/>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5" name="Shape 175"/>
        <p:cNvGrpSpPr/>
        <p:nvPr/>
      </p:nvGrpSpPr>
      <p:grpSpPr>
        <a:xfrm>
          <a:off x="0" y="0"/>
          <a:ext cx="0" cy="0"/>
          <a:chOff x="0" y="0"/>
          <a:chExt cx="0" cy="0"/>
        </a:xfrm>
      </p:grpSpPr>
      <p:sp>
        <p:nvSpPr>
          <p:cNvPr id="176" name="Google Shape;176;p16"/>
          <p:cNvSpPr txBox="1"/>
          <p:nvPr>
            <p:ph type="title"/>
          </p:nvPr>
        </p:nvSpPr>
        <p:spPr>
          <a:xfrm>
            <a:off x="856058" y="1064419"/>
            <a:ext cx="7429500" cy="2139553"/>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77" name="Google Shape;177;p16"/>
          <p:cNvSpPr txBox="1"/>
          <p:nvPr>
            <p:ph idx="1" type="body"/>
          </p:nvPr>
        </p:nvSpPr>
        <p:spPr>
          <a:xfrm>
            <a:off x="856058" y="3318272"/>
            <a:ext cx="7429500" cy="1031082"/>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7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700"/>
              <a:buFont typeface="Arial"/>
              <a:buNone/>
              <a:defRPr b="0" i="0" sz="14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0"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9pPr>
          </a:lstStyle>
          <a:p/>
        </p:txBody>
      </p:sp>
      <p:sp>
        <p:nvSpPr>
          <p:cNvPr id="178" name="Google Shape;178;p16"/>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79" name="Google Shape;179;p16"/>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80" name="Google Shape;180;p16"/>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1" name="Shape 181"/>
        <p:cNvGrpSpPr/>
        <p:nvPr/>
      </p:nvGrpSpPr>
      <p:grpSpPr>
        <a:xfrm>
          <a:off x="0" y="0"/>
          <a:ext cx="0" cy="0"/>
          <a:chOff x="0" y="0"/>
          <a:chExt cx="0" cy="0"/>
        </a:xfrm>
      </p:grpSpPr>
      <p:sp>
        <p:nvSpPr>
          <p:cNvPr id="182" name="Google Shape;182;p17"/>
          <p:cNvSpPr txBox="1"/>
          <p:nvPr>
            <p:ph type="title"/>
          </p:nvPr>
        </p:nvSpPr>
        <p:spPr>
          <a:xfrm>
            <a:off x="856060" y="463889"/>
            <a:ext cx="7429498" cy="1108928"/>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83" name="Google Shape;183;p17"/>
          <p:cNvSpPr txBox="1"/>
          <p:nvPr>
            <p:ph idx="1" type="body"/>
          </p:nvPr>
        </p:nvSpPr>
        <p:spPr>
          <a:xfrm>
            <a:off x="856057" y="1687114"/>
            <a:ext cx="3658792" cy="2656285"/>
          </a:xfrm>
          <a:prstGeom prst="rect">
            <a:avLst/>
          </a:prstGeom>
          <a:noFill/>
          <a:ln>
            <a:noFill/>
          </a:ln>
        </p:spPr>
        <p:txBody>
          <a:bodyPr anchorCtr="0" anchor="t"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184" name="Google Shape;184;p17"/>
          <p:cNvSpPr txBox="1"/>
          <p:nvPr>
            <p:ph idx="2" type="body"/>
          </p:nvPr>
        </p:nvSpPr>
        <p:spPr>
          <a:xfrm>
            <a:off x="4629150" y="1687114"/>
            <a:ext cx="3656408" cy="2656285"/>
          </a:xfrm>
          <a:prstGeom prst="rect">
            <a:avLst/>
          </a:prstGeom>
          <a:noFill/>
          <a:ln>
            <a:noFill/>
          </a:ln>
        </p:spPr>
        <p:txBody>
          <a:bodyPr anchorCtr="0" anchor="t"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185" name="Google Shape;185;p17"/>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86" name="Google Shape;186;p17"/>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87" name="Google Shape;187;p17"/>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8" name="Shape 188"/>
        <p:cNvGrpSpPr/>
        <p:nvPr/>
      </p:nvGrpSpPr>
      <p:grpSpPr>
        <a:xfrm>
          <a:off x="0" y="0"/>
          <a:ext cx="0" cy="0"/>
          <a:chOff x="0" y="0"/>
          <a:chExt cx="0" cy="0"/>
        </a:xfrm>
      </p:grpSpPr>
      <p:sp>
        <p:nvSpPr>
          <p:cNvPr id="189" name="Google Shape;189;p18"/>
          <p:cNvSpPr txBox="1"/>
          <p:nvPr>
            <p:ph type="title"/>
          </p:nvPr>
        </p:nvSpPr>
        <p:spPr>
          <a:xfrm>
            <a:off x="856058" y="464344"/>
            <a:ext cx="7429500" cy="1108471"/>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90" name="Google Shape;190;p18"/>
          <p:cNvSpPr txBox="1"/>
          <p:nvPr>
            <p:ph idx="1" type="body"/>
          </p:nvPr>
        </p:nvSpPr>
        <p:spPr>
          <a:xfrm>
            <a:off x="1027514" y="1687114"/>
            <a:ext cx="3487337" cy="617934"/>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lt1"/>
              </a:buClr>
              <a:buSzPts val="23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900"/>
              <a:buFont typeface="Arial"/>
              <a:buNone/>
              <a:defRPr b="1" i="0" sz="15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1"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9pPr>
          </a:lstStyle>
          <a:p/>
        </p:txBody>
      </p:sp>
      <p:sp>
        <p:nvSpPr>
          <p:cNvPr id="191" name="Google Shape;191;p18"/>
          <p:cNvSpPr txBox="1"/>
          <p:nvPr>
            <p:ph idx="2" type="body"/>
          </p:nvPr>
        </p:nvSpPr>
        <p:spPr>
          <a:xfrm>
            <a:off x="856057" y="2305048"/>
            <a:ext cx="3658793" cy="2038351"/>
          </a:xfrm>
          <a:prstGeom prst="rect">
            <a:avLst/>
          </a:prstGeom>
          <a:noFill/>
          <a:ln>
            <a:noFill/>
          </a:ln>
        </p:spPr>
        <p:txBody>
          <a:bodyPr anchorCtr="0" anchor="t"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192" name="Google Shape;192;p18"/>
          <p:cNvSpPr txBox="1"/>
          <p:nvPr>
            <p:ph idx="3" type="body"/>
          </p:nvPr>
        </p:nvSpPr>
        <p:spPr>
          <a:xfrm>
            <a:off x="4800606" y="1687114"/>
            <a:ext cx="3484952" cy="617934"/>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lt1"/>
              </a:buClr>
              <a:buSzPts val="23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900"/>
              <a:buFont typeface="Arial"/>
              <a:buNone/>
              <a:defRPr b="1" i="0" sz="15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1"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9pPr>
          </a:lstStyle>
          <a:p/>
        </p:txBody>
      </p:sp>
      <p:sp>
        <p:nvSpPr>
          <p:cNvPr id="193" name="Google Shape;193;p18"/>
          <p:cNvSpPr txBox="1"/>
          <p:nvPr>
            <p:ph idx="4" type="body"/>
          </p:nvPr>
        </p:nvSpPr>
        <p:spPr>
          <a:xfrm>
            <a:off x="4629150" y="2305048"/>
            <a:ext cx="3656407" cy="2038351"/>
          </a:xfrm>
          <a:prstGeom prst="rect">
            <a:avLst/>
          </a:prstGeom>
          <a:noFill/>
          <a:ln>
            <a:noFill/>
          </a:ln>
        </p:spPr>
        <p:txBody>
          <a:bodyPr anchorCtr="0" anchor="t"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194" name="Google Shape;194;p18"/>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95" name="Google Shape;195;p18"/>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96" name="Google Shape;196;p18"/>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7" name="Shape 197"/>
        <p:cNvGrpSpPr/>
        <p:nvPr/>
      </p:nvGrpSpPr>
      <p:grpSpPr>
        <a:xfrm>
          <a:off x="0" y="0"/>
          <a:ext cx="0" cy="0"/>
          <a:chOff x="0" y="0"/>
          <a:chExt cx="0" cy="0"/>
        </a:xfrm>
      </p:grpSpPr>
      <p:sp>
        <p:nvSpPr>
          <p:cNvPr id="198" name="Google Shape;198;p19"/>
          <p:cNvSpPr txBox="1"/>
          <p:nvPr>
            <p:ph type="title"/>
          </p:nvPr>
        </p:nvSpPr>
        <p:spPr>
          <a:xfrm>
            <a:off x="856060" y="463889"/>
            <a:ext cx="7429498" cy="1108928"/>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99" name="Google Shape;199;p19"/>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00" name="Google Shape;200;p19"/>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01" name="Google Shape;201;p19"/>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2" name="Shape 202"/>
        <p:cNvGrpSpPr/>
        <p:nvPr/>
      </p:nvGrpSpPr>
      <p:grpSpPr>
        <a:xfrm>
          <a:off x="0" y="0"/>
          <a:ext cx="0" cy="0"/>
          <a:chOff x="0" y="0"/>
          <a:chExt cx="0" cy="0"/>
        </a:xfrm>
      </p:grpSpPr>
      <p:sp>
        <p:nvSpPr>
          <p:cNvPr id="203" name="Google Shape;203;p20"/>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04" name="Google Shape;204;p20"/>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05" name="Google Shape;205;p20"/>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6" name="Shape 206"/>
        <p:cNvGrpSpPr/>
        <p:nvPr/>
      </p:nvGrpSpPr>
      <p:grpSpPr>
        <a:xfrm>
          <a:off x="0" y="0"/>
          <a:ext cx="0" cy="0"/>
          <a:chOff x="0" y="0"/>
          <a:chExt cx="0" cy="0"/>
        </a:xfrm>
      </p:grpSpPr>
      <p:sp>
        <p:nvSpPr>
          <p:cNvPr id="207" name="Google Shape;207;p21"/>
          <p:cNvSpPr txBox="1"/>
          <p:nvPr>
            <p:ph type="title"/>
          </p:nvPr>
        </p:nvSpPr>
        <p:spPr>
          <a:xfrm>
            <a:off x="860029" y="457201"/>
            <a:ext cx="2892028" cy="1229913"/>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lt1"/>
              </a:buClr>
              <a:buSzPts val="2400"/>
              <a:buFont typeface="Calibri"/>
              <a:buNone/>
              <a:defRPr b="0" i="0" sz="24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08" name="Google Shape;208;p21"/>
          <p:cNvSpPr txBox="1"/>
          <p:nvPr>
            <p:ph idx="1" type="body"/>
          </p:nvPr>
        </p:nvSpPr>
        <p:spPr>
          <a:xfrm>
            <a:off x="3867150" y="444500"/>
            <a:ext cx="4418407" cy="3898901"/>
          </a:xfrm>
          <a:prstGeom prst="rect">
            <a:avLst/>
          </a:prstGeom>
          <a:noFill/>
          <a:ln>
            <a:noFill/>
          </a:ln>
        </p:spPr>
        <p:txBody>
          <a:bodyPr anchorCtr="0" anchor="ctr"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209" name="Google Shape;209;p21"/>
          <p:cNvSpPr txBox="1"/>
          <p:nvPr>
            <p:ph idx="2" type="body"/>
          </p:nvPr>
        </p:nvSpPr>
        <p:spPr>
          <a:xfrm>
            <a:off x="860029" y="1687114"/>
            <a:ext cx="2892028" cy="2656285"/>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9pPr>
          </a:lstStyle>
          <a:p/>
        </p:txBody>
      </p:sp>
      <p:sp>
        <p:nvSpPr>
          <p:cNvPr id="210" name="Google Shape;210;p21"/>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11" name="Google Shape;211;p21"/>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12" name="Google Shape;212;p21"/>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cxnSp>
        <p:nvCxnSpPr>
          <p:cNvPr id="18" name="Google Shape;18;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9" name="Google Shape;19;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3" name="Shape 213"/>
        <p:cNvGrpSpPr/>
        <p:nvPr/>
      </p:nvGrpSpPr>
      <p:grpSpPr>
        <a:xfrm>
          <a:off x="0" y="0"/>
          <a:ext cx="0" cy="0"/>
          <a:chOff x="0" y="0"/>
          <a:chExt cx="0" cy="0"/>
        </a:xfrm>
      </p:grpSpPr>
      <p:sp>
        <p:nvSpPr>
          <p:cNvPr id="214" name="Google Shape;214;p22"/>
          <p:cNvSpPr txBox="1"/>
          <p:nvPr>
            <p:ph type="title"/>
          </p:nvPr>
        </p:nvSpPr>
        <p:spPr>
          <a:xfrm>
            <a:off x="856060" y="457200"/>
            <a:ext cx="4450881" cy="1229914"/>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lt1"/>
              </a:buClr>
              <a:buSzPts val="2400"/>
              <a:buFont typeface="Calibri"/>
              <a:buNone/>
              <a:defRPr b="0" i="0" sz="24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15" name="Google Shape;215;p22"/>
          <p:cNvSpPr/>
          <p:nvPr>
            <p:ph idx="2" type="pic"/>
          </p:nvPr>
        </p:nvSpPr>
        <p:spPr>
          <a:xfrm>
            <a:off x="5535541" y="457201"/>
            <a:ext cx="2750017" cy="3886199"/>
          </a:xfrm>
          <a:prstGeom prst="round2DiagRect">
            <a:avLst>
              <a:gd fmla="val 5608" name="adj1"/>
              <a:gd fmla="val 0" name="adj2"/>
            </a:avLst>
          </a:prstGeom>
          <a:noFill/>
          <a:ln cap="sq" cmpd="sng" w="19050">
            <a:solidFill>
              <a:srgbClr val="E8F8FB">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txBody>
          <a:bodyPr anchorCtr="0" anchor="t" bIns="68575" lIns="68575" spcFirstLastPara="1" rIns="68575" wrap="square" tIns="68575">
            <a:noAutofit/>
          </a:bodyPr>
          <a:lstStyle>
            <a:lvl1pPr lvl="0" marR="0" rtl="0" algn="l">
              <a:lnSpc>
                <a:spcPct val="120000"/>
              </a:lnSpc>
              <a:spcBef>
                <a:spcPts val="800"/>
              </a:spcBef>
              <a:spcAft>
                <a:spcPts val="0"/>
              </a:spcAft>
              <a:buClr>
                <a:schemeClr val="lt1"/>
              </a:buClr>
              <a:buSzPts val="3000"/>
              <a:buFont typeface="Arial"/>
              <a:buNone/>
              <a:defRPr b="0" i="0" sz="2400" u="none" cap="none" strike="noStrike">
                <a:solidFill>
                  <a:schemeClr val="lt1"/>
                </a:solidFill>
                <a:latin typeface="Calibri"/>
                <a:ea typeface="Calibri"/>
                <a:cs typeface="Calibri"/>
                <a:sym typeface="Calibri"/>
              </a:defRPr>
            </a:lvl1pPr>
            <a:lvl2pPr lvl="1" marR="0" rtl="0" algn="l">
              <a:lnSpc>
                <a:spcPct val="120000"/>
              </a:lnSpc>
              <a:spcBef>
                <a:spcPts val="400"/>
              </a:spcBef>
              <a:spcAft>
                <a:spcPts val="0"/>
              </a:spcAft>
              <a:buClr>
                <a:schemeClr val="lt1"/>
              </a:buClr>
              <a:buSzPts val="2600"/>
              <a:buFont typeface="Arial"/>
              <a:buNone/>
              <a:defRPr b="0" i="0" sz="2100" u="none" cap="none" strike="noStrike">
                <a:solidFill>
                  <a:schemeClr val="lt1"/>
                </a:solidFill>
                <a:latin typeface="Calibri"/>
                <a:ea typeface="Calibri"/>
                <a:cs typeface="Calibri"/>
                <a:sym typeface="Calibri"/>
              </a:defRPr>
            </a:lvl2pPr>
            <a:lvl3pPr lvl="2" marR="0" rtl="0" algn="l">
              <a:lnSpc>
                <a:spcPct val="120000"/>
              </a:lnSpc>
              <a:spcBef>
                <a:spcPts val="400"/>
              </a:spcBef>
              <a:spcAft>
                <a:spcPts val="0"/>
              </a:spcAft>
              <a:buClr>
                <a:schemeClr val="lt1"/>
              </a:buClr>
              <a:buSzPts val="2300"/>
              <a:buFont typeface="Arial"/>
              <a:buNone/>
              <a:defRPr b="0" i="0" sz="1800" u="none" cap="none" strike="noStrike">
                <a:solidFill>
                  <a:schemeClr val="lt1"/>
                </a:solidFill>
                <a:latin typeface="Calibri"/>
                <a:ea typeface="Calibri"/>
                <a:cs typeface="Calibri"/>
                <a:sym typeface="Calibri"/>
              </a:defRPr>
            </a:lvl3pPr>
            <a:lvl4pPr lvl="3" marR="0" rtl="0" algn="l">
              <a:lnSpc>
                <a:spcPct val="120000"/>
              </a:lnSpc>
              <a:spcBef>
                <a:spcPts val="4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4pPr>
            <a:lvl5pPr lvl="4" marR="0" rtl="0" algn="l">
              <a:lnSpc>
                <a:spcPct val="120000"/>
              </a:lnSpc>
              <a:spcBef>
                <a:spcPts val="4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5pPr>
            <a:lvl6pPr lvl="5" marR="0" rtl="0" algn="l">
              <a:lnSpc>
                <a:spcPct val="120000"/>
              </a:lnSpc>
              <a:spcBef>
                <a:spcPts val="4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6pPr>
            <a:lvl7pPr lvl="6" marR="0" rtl="0" algn="l">
              <a:lnSpc>
                <a:spcPct val="120000"/>
              </a:lnSpc>
              <a:spcBef>
                <a:spcPts val="4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7pPr>
            <a:lvl8pPr lvl="7" marR="0" rtl="0" algn="l">
              <a:lnSpc>
                <a:spcPct val="120000"/>
              </a:lnSpc>
              <a:spcBef>
                <a:spcPts val="4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8pPr>
            <a:lvl9pPr lvl="8" marR="0" rtl="0" algn="l">
              <a:lnSpc>
                <a:spcPct val="120000"/>
              </a:lnSpc>
              <a:spcBef>
                <a:spcPts val="4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9pPr>
          </a:lstStyle>
          <a:p/>
        </p:txBody>
      </p:sp>
      <p:sp>
        <p:nvSpPr>
          <p:cNvPr id="216" name="Google Shape;216;p22"/>
          <p:cNvSpPr txBox="1"/>
          <p:nvPr>
            <p:ph idx="1" type="body"/>
          </p:nvPr>
        </p:nvSpPr>
        <p:spPr>
          <a:xfrm>
            <a:off x="856057" y="1687114"/>
            <a:ext cx="4450883" cy="2656285"/>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9pPr>
          </a:lstStyle>
          <a:p/>
        </p:txBody>
      </p:sp>
      <p:sp>
        <p:nvSpPr>
          <p:cNvPr id="217" name="Google Shape;217;p22"/>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18" name="Google Shape;218;p22"/>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19" name="Google Shape;219;p22"/>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220" name="Shape 220"/>
        <p:cNvGrpSpPr/>
        <p:nvPr/>
      </p:nvGrpSpPr>
      <p:grpSpPr>
        <a:xfrm>
          <a:off x="0" y="0"/>
          <a:ext cx="0" cy="0"/>
          <a:chOff x="0" y="0"/>
          <a:chExt cx="0" cy="0"/>
        </a:xfrm>
      </p:grpSpPr>
      <p:sp>
        <p:nvSpPr>
          <p:cNvPr id="221" name="Google Shape;221;p23"/>
          <p:cNvSpPr txBox="1"/>
          <p:nvPr>
            <p:ph type="title"/>
          </p:nvPr>
        </p:nvSpPr>
        <p:spPr>
          <a:xfrm>
            <a:off x="856057" y="3228498"/>
            <a:ext cx="7434266" cy="614516"/>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lt1"/>
              </a:buClr>
              <a:buSzPts val="2400"/>
              <a:buFont typeface="Calibri"/>
              <a:buNone/>
              <a:defRPr b="0" i="0" sz="24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22" name="Google Shape;222;p23"/>
          <p:cNvSpPr/>
          <p:nvPr>
            <p:ph idx="2" type="pic"/>
          </p:nvPr>
        </p:nvSpPr>
        <p:spPr>
          <a:xfrm>
            <a:off x="856058" y="454819"/>
            <a:ext cx="7434265" cy="2474833"/>
          </a:xfrm>
          <a:prstGeom prst="round2DiagRect">
            <a:avLst>
              <a:gd fmla="val 4860" name="adj1"/>
              <a:gd fmla="val 0" name="adj2"/>
            </a:avLst>
          </a:prstGeom>
          <a:noFill/>
          <a:ln cap="sq" cmpd="sng" w="19050">
            <a:solidFill>
              <a:srgbClr val="E8F8FB">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txBody>
          <a:bodyPr anchorCtr="0" anchor="t" bIns="68575" lIns="68575" spcFirstLastPara="1" rIns="68575" wrap="square" tIns="68575">
            <a:noAutofit/>
          </a:bodyPr>
          <a:lstStyle>
            <a:lvl1pPr lvl="0" marR="0" rtl="0" algn="l">
              <a:lnSpc>
                <a:spcPct val="120000"/>
              </a:lnSpc>
              <a:spcBef>
                <a:spcPts val="800"/>
              </a:spcBef>
              <a:spcAft>
                <a:spcPts val="0"/>
              </a:spcAft>
              <a:buClr>
                <a:schemeClr val="lt1"/>
              </a:buClr>
              <a:buSzPts val="3000"/>
              <a:buFont typeface="Arial"/>
              <a:buNone/>
              <a:defRPr b="0" i="0" sz="2400" u="none" cap="none" strike="noStrike">
                <a:solidFill>
                  <a:schemeClr val="lt1"/>
                </a:solidFill>
                <a:latin typeface="Calibri"/>
                <a:ea typeface="Calibri"/>
                <a:cs typeface="Calibri"/>
                <a:sym typeface="Calibri"/>
              </a:defRPr>
            </a:lvl1pPr>
            <a:lvl2pPr lvl="1"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lvl="2"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lvl="3"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lvl="4"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lvl="5"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lvl="6"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lvl="7"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lvl="8"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223" name="Google Shape;223;p23"/>
          <p:cNvSpPr txBox="1"/>
          <p:nvPr>
            <p:ph idx="1" type="body"/>
          </p:nvPr>
        </p:nvSpPr>
        <p:spPr>
          <a:xfrm>
            <a:off x="856023" y="3843015"/>
            <a:ext cx="7433144" cy="511854"/>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500"/>
              <a:buFont typeface="Arial"/>
              <a:buNone/>
              <a:defRPr b="0" i="0" sz="12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9pPr>
          </a:lstStyle>
          <a:p/>
        </p:txBody>
      </p:sp>
      <p:sp>
        <p:nvSpPr>
          <p:cNvPr id="224" name="Google Shape;224;p23"/>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25" name="Google Shape;225;p23"/>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26" name="Google Shape;226;p23"/>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227" name="Shape 227"/>
        <p:cNvGrpSpPr/>
        <p:nvPr/>
      </p:nvGrpSpPr>
      <p:grpSpPr>
        <a:xfrm>
          <a:off x="0" y="0"/>
          <a:ext cx="0" cy="0"/>
          <a:chOff x="0" y="0"/>
          <a:chExt cx="0" cy="0"/>
        </a:xfrm>
      </p:grpSpPr>
      <p:sp>
        <p:nvSpPr>
          <p:cNvPr id="228" name="Google Shape;228;p24"/>
          <p:cNvSpPr txBox="1"/>
          <p:nvPr>
            <p:ph type="title"/>
          </p:nvPr>
        </p:nvSpPr>
        <p:spPr>
          <a:xfrm>
            <a:off x="856092" y="457200"/>
            <a:ext cx="7429466" cy="257175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29" name="Google Shape;229;p24"/>
          <p:cNvSpPr txBox="1"/>
          <p:nvPr>
            <p:ph idx="1" type="body"/>
          </p:nvPr>
        </p:nvSpPr>
        <p:spPr>
          <a:xfrm>
            <a:off x="856057" y="3314699"/>
            <a:ext cx="7428344" cy="1028699"/>
          </a:xfrm>
          <a:prstGeom prst="rect">
            <a:avLst/>
          </a:prstGeom>
          <a:noFill/>
          <a:ln>
            <a:noFill/>
          </a:ln>
        </p:spPr>
        <p:txBody>
          <a:bodyPr anchorCtr="0" anchor="ctr"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7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9pPr>
          </a:lstStyle>
          <a:p/>
        </p:txBody>
      </p:sp>
      <p:sp>
        <p:nvSpPr>
          <p:cNvPr id="230" name="Google Shape;230;p24"/>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31" name="Google Shape;231;p24"/>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32" name="Google Shape;232;p24"/>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233" name="Shape 233"/>
        <p:cNvGrpSpPr/>
        <p:nvPr/>
      </p:nvGrpSpPr>
      <p:grpSpPr>
        <a:xfrm>
          <a:off x="0" y="0"/>
          <a:ext cx="0" cy="0"/>
          <a:chOff x="0" y="0"/>
          <a:chExt cx="0" cy="0"/>
        </a:xfrm>
      </p:grpSpPr>
      <p:sp>
        <p:nvSpPr>
          <p:cNvPr id="234" name="Google Shape;234;p25"/>
          <p:cNvSpPr txBox="1"/>
          <p:nvPr>
            <p:ph type="title"/>
          </p:nvPr>
        </p:nvSpPr>
        <p:spPr>
          <a:xfrm>
            <a:off x="1084659" y="457199"/>
            <a:ext cx="6977064" cy="2061322"/>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35" name="Google Shape;235;p25"/>
          <p:cNvSpPr txBox="1"/>
          <p:nvPr>
            <p:ph idx="1" type="body"/>
          </p:nvPr>
        </p:nvSpPr>
        <p:spPr>
          <a:xfrm>
            <a:off x="1290483" y="2524168"/>
            <a:ext cx="6564224" cy="411726"/>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9pPr>
          </a:lstStyle>
          <a:p/>
        </p:txBody>
      </p:sp>
      <p:sp>
        <p:nvSpPr>
          <p:cNvPr id="236" name="Google Shape;236;p25"/>
          <p:cNvSpPr txBox="1"/>
          <p:nvPr>
            <p:ph idx="2" type="body"/>
          </p:nvPr>
        </p:nvSpPr>
        <p:spPr>
          <a:xfrm>
            <a:off x="856058" y="3232439"/>
            <a:ext cx="7429502" cy="1117122"/>
          </a:xfrm>
          <a:prstGeom prst="rect">
            <a:avLst/>
          </a:prstGeom>
          <a:noFill/>
          <a:ln>
            <a:noFill/>
          </a:ln>
        </p:spPr>
        <p:txBody>
          <a:bodyPr anchorCtr="0" anchor="ctr"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7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9pPr>
          </a:lstStyle>
          <a:p/>
        </p:txBody>
      </p:sp>
      <p:sp>
        <p:nvSpPr>
          <p:cNvPr id="237" name="Google Shape;237;p25"/>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38" name="Google Shape;238;p25"/>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39" name="Google Shape;239;p25"/>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240" name="Google Shape;240;p25"/>
          <p:cNvSpPr txBox="1"/>
          <p:nvPr/>
        </p:nvSpPr>
        <p:spPr>
          <a:xfrm>
            <a:off x="677634" y="549295"/>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a:t>
            </a:r>
            <a:endParaRPr sz="1100"/>
          </a:p>
        </p:txBody>
      </p:sp>
      <p:sp>
        <p:nvSpPr>
          <p:cNvPr id="241" name="Google Shape;241;p25"/>
          <p:cNvSpPr txBox="1"/>
          <p:nvPr/>
        </p:nvSpPr>
        <p:spPr>
          <a:xfrm>
            <a:off x="7903028" y="2073729"/>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242" name="Shape 242"/>
        <p:cNvGrpSpPr/>
        <p:nvPr/>
      </p:nvGrpSpPr>
      <p:grpSpPr>
        <a:xfrm>
          <a:off x="0" y="0"/>
          <a:ext cx="0" cy="0"/>
          <a:chOff x="0" y="0"/>
          <a:chExt cx="0" cy="0"/>
        </a:xfrm>
      </p:grpSpPr>
      <p:sp>
        <p:nvSpPr>
          <p:cNvPr id="243" name="Google Shape;243;p26"/>
          <p:cNvSpPr txBox="1"/>
          <p:nvPr>
            <p:ph type="title"/>
          </p:nvPr>
        </p:nvSpPr>
        <p:spPr>
          <a:xfrm>
            <a:off x="856057" y="1600531"/>
            <a:ext cx="7429501" cy="1883876"/>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44" name="Google Shape;244;p26"/>
          <p:cNvSpPr txBox="1"/>
          <p:nvPr>
            <p:ph idx="1" type="body"/>
          </p:nvPr>
        </p:nvSpPr>
        <p:spPr>
          <a:xfrm>
            <a:off x="856023" y="3493241"/>
            <a:ext cx="7428379" cy="855483"/>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7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9pPr>
          </a:lstStyle>
          <a:p/>
        </p:txBody>
      </p:sp>
      <p:sp>
        <p:nvSpPr>
          <p:cNvPr id="245" name="Google Shape;245;p26"/>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46" name="Google Shape;246;p26"/>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47" name="Google Shape;247;p26"/>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248" name="Shape 248"/>
        <p:cNvGrpSpPr/>
        <p:nvPr/>
      </p:nvGrpSpPr>
      <p:grpSpPr>
        <a:xfrm>
          <a:off x="0" y="0"/>
          <a:ext cx="0" cy="0"/>
          <a:chOff x="0" y="0"/>
          <a:chExt cx="0" cy="0"/>
        </a:xfrm>
      </p:grpSpPr>
      <p:sp>
        <p:nvSpPr>
          <p:cNvPr id="249" name="Google Shape;249;p27"/>
          <p:cNvSpPr txBox="1"/>
          <p:nvPr>
            <p:ph type="title"/>
          </p:nvPr>
        </p:nvSpPr>
        <p:spPr>
          <a:xfrm>
            <a:off x="856060" y="457200"/>
            <a:ext cx="7429498" cy="142875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50" name="Google Shape;250;p27"/>
          <p:cNvSpPr txBox="1"/>
          <p:nvPr>
            <p:ph idx="1" type="body"/>
          </p:nvPr>
        </p:nvSpPr>
        <p:spPr>
          <a:xfrm>
            <a:off x="856057" y="2005847"/>
            <a:ext cx="2397674" cy="51435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lt1"/>
              </a:buClr>
              <a:buSzPts val="23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900"/>
              <a:buFont typeface="Arial"/>
              <a:buNone/>
              <a:defRPr b="1" i="0" sz="15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1"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9pPr>
          </a:lstStyle>
          <a:p/>
        </p:txBody>
      </p:sp>
      <p:sp>
        <p:nvSpPr>
          <p:cNvPr id="251" name="Google Shape;251;p27"/>
          <p:cNvSpPr txBox="1"/>
          <p:nvPr>
            <p:ph idx="2" type="body"/>
          </p:nvPr>
        </p:nvSpPr>
        <p:spPr>
          <a:xfrm>
            <a:off x="845938" y="2520197"/>
            <a:ext cx="2406551" cy="1823202"/>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9pPr>
          </a:lstStyle>
          <a:p/>
        </p:txBody>
      </p:sp>
      <p:sp>
        <p:nvSpPr>
          <p:cNvPr id="252" name="Google Shape;252;p27"/>
          <p:cNvSpPr txBox="1"/>
          <p:nvPr>
            <p:ph idx="3" type="body"/>
          </p:nvPr>
        </p:nvSpPr>
        <p:spPr>
          <a:xfrm>
            <a:off x="3386075" y="2008226"/>
            <a:ext cx="2388289" cy="51435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lt1"/>
              </a:buClr>
              <a:buSzPts val="23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900"/>
              <a:buFont typeface="Arial"/>
              <a:buNone/>
              <a:defRPr b="1" i="0" sz="15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1"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9pPr>
          </a:lstStyle>
          <a:p/>
        </p:txBody>
      </p:sp>
      <p:sp>
        <p:nvSpPr>
          <p:cNvPr id="253" name="Google Shape;253;p27"/>
          <p:cNvSpPr txBox="1"/>
          <p:nvPr>
            <p:ph idx="4" type="body"/>
          </p:nvPr>
        </p:nvSpPr>
        <p:spPr>
          <a:xfrm>
            <a:off x="3378160" y="2522576"/>
            <a:ext cx="2396872" cy="1823202"/>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9pPr>
          </a:lstStyle>
          <a:p/>
        </p:txBody>
      </p:sp>
      <p:sp>
        <p:nvSpPr>
          <p:cNvPr id="254" name="Google Shape;254;p27"/>
          <p:cNvSpPr txBox="1"/>
          <p:nvPr>
            <p:ph idx="5" type="body"/>
          </p:nvPr>
        </p:nvSpPr>
        <p:spPr>
          <a:xfrm>
            <a:off x="5889332" y="2005847"/>
            <a:ext cx="2396226" cy="51435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lt1"/>
              </a:buClr>
              <a:buSzPts val="23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900"/>
              <a:buFont typeface="Arial"/>
              <a:buNone/>
              <a:defRPr b="1" i="0" sz="15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1"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9pPr>
          </a:lstStyle>
          <a:p/>
        </p:txBody>
      </p:sp>
      <p:sp>
        <p:nvSpPr>
          <p:cNvPr id="255" name="Google Shape;255;p27"/>
          <p:cNvSpPr txBox="1"/>
          <p:nvPr>
            <p:ph idx="6" type="body"/>
          </p:nvPr>
        </p:nvSpPr>
        <p:spPr>
          <a:xfrm>
            <a:off x="5889332" y="2520197"/>
            <a:ext cx="2396226" cy="1823202"/>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9pPr>
          </a:lstStyle>
          <a:p/>
        </p:txBody>
      </p:sp>
      <p:sp>
        <p:nvSpPr>
          <p:cNvPr id="256" name="Google Shape;256;p27"/>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57" name="Google Shape;257;p27"/>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58" name="Google Shape;258;p27"/>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259" name="Shape 259"/>
        <p:cNvGrpSpPr/>
        <p:nvPr/>
      </p:nvGrpSpPr>
      <p:grpSpPr>
        <a:xfrm>
          <a:off x="0" y="0"/>
          <a:ext cx="0" cy="0"/>
          <a:chOff x="0" y="0"/>
          <a:chExt cx="0" cy="0"/>
        </a:xfrm>
      </p:grpSpPr>
      <p:sp>
        <p:nvSpPr>
          <p:cNvPr id="260" name="Google Shape;260;p28"/>
          <p:cNvSpPr txBox="1"/>
          <p:nvPr>
            <p:ph type="title"/>
          </p:nvPr>
        </p:nvSpPr>
        <p:spPr>
          <a:xfrm>
            <a:off x="856058" y="457200"/>
            <a:ext cx="7429499" cy="142875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61" name="Google Shape;261;p28"/>
          <p:cNvSpPr txBox="1"/>
          <p:nvPr>
            <p:ph idx="1" type="body"/>
          </p:nvPr>
        </p:nvSpPr>
        <p:spPr>
          <a:xfrm>
            <a:off x="856060" y="3303447"/>
            <a:ext cx="2396430" cy="432197"/>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900"/>
              <a:buFont typeface="Arial"/>
              <a:buNone/>
              <a:defRPr b="1" i="0" sz="15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1"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9pPr>
          </a:lstStyle>
          <a:p/>
        </p:txBody>
      </p:sp>
      <p:sp>
        <p:nvSpPr>
          <p:cNvPr id="262" name="Google Shape;262;p28"/>
          <p:cNvSpPr/>
          <p:nvPr>
            <p:ph idx="2" type="pic"/>
          </p:nvPr>
        </p:nvSpPr>
        <p:spPr>
          <a:xfrm>
            <a:off x="856060" y="2000249"/>
            <a:ext cx="2396430" cy="1143000"/>
          </a:xfrm>
          <a:prstGeom prst="round2DiagRect">
            <a:avLst>
              <a:gd fmla="val 16667" name="adj1"/>
              <a:gd fmla="val 0" name="adj2"/>
            </a:avLst>
          </a:prstGeom>
          <a:noFill/>
          <a:ln cap="sq" cmpd="sng" w="19050">
            <a:solidFill>
              <a:srgbClr val="E8F8FB">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txBody>
          <a:bodyPr anchorCtr="0" anchor="t" bIns="68575" lIns="68575" spcFirstLastPara="1" rIns="68575" wrap="square" tIns="68575">
            <a:noAutofit/>
          </a:bodyPr>
          <a:lstStyle>
            <a:lvl1pPr lvl="0" marR="0" rtl="0" algn="l">
              <a:lnSpc>
                <a:spcPct val="120000"/>
              </a:lnSpc>
              <a:spcBef>
                <a:spcPts val="8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1pPr>
            <a:lvl2pPr lvl="1"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lvl="2"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lvl="3"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lvl="4"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lvl="5"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lvl="6"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lvl="7"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lvl="8"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263" name="Google Shape;263;p28"/>
          <p:cNvSpPr txBox="1"/>
          <p:nvPr>
            <p:ph idx="3" type="body"/>
          </p:nvPr>
        </p:nvSpPr>
        <p:spPr>
          <a:xfrm>
            <a:off x="856060" y="3735643"/>
            <a:ext cx="2396430" cy="613382"/>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9pPr>
          </a:lstStyle>
          <a:p/>
        </p:txBody>
      </p:sp>
      <p:sp>
        <p:nvSpPr>
          <p:cNvPr id="264" name="Google Shape;264;p28"/>
          <p:cNvSpPr txBox="1"/>
          <p:nvPr>
            <p:ph idx="4" type="body"/>
          </p:nvPr>
        </p:nvSpPr>
        <p:spPr>
          <a:xfrm>
            <a:off x="3366790" y="3303447"/>
            <a:ext cx="2400300" cy="432197"/>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900"/>
              <a:buFont typeface="Arial"/>
              <a:buNone/>
              <a:defRPr b="1" i="0" sz="15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1"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9pPr>
          </a:lstStyle>
          <a:p/>
        </p:txBody>
      </p:sp>
      <p:sp>
        <p:nvSpPr>
          <p:cNvPr id="265" name="Google Shape;265;p28"/>
          <p:cNvSpPr/>
          <p:nvPr>
            <p:ph idx="5" type="pic"/>
          </p:nvPr>
        </p:nvSpPr>
        <p:spPr>
          <a:xfrm>
            <a:off x="3366790" y="2000249"/>
            <a:ext cx="2399205" cy="1143000"/>
          </a:xfrm>
          <a:prstGeom prst="round2DiagRect">
            <a:avLst>
              <a:gd fmla="val 16667" name="adj1"/>
              <a:gd fmla="val 0" name="adj2"/>
            </a:avLst>
          </a:prstGeom>
          <a:noFill/>
          <a:ln cap="sq" cmpd="sng" w="19050">
            <a:solidFill>
              <a:srgbClr val="E8F8FB">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txBody>
          <a:bodyPr anchorCtr="0" anchor="t" bIns="68575" lIns="68575" spcFirstLastPara="1" rIns="68575" wrap="square" tIns="68575">
            <a:noAutofit/>
          </a:bodyPr>
          <a:lstStyle>
            <a:lvl1pPr lvl="0" marR="0" rtl="0" algn="l">
              <a:lnSpc>
                <a:spcPct val="120000"/>
              </a:lnSpc>
              <a:spcBef>
                <a:spcPts val="8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1pPr>
            <a:lvl2pPr lvl="1"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lvl="2"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lvl="3"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lvl="4"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lvl="5"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lvl="6"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lvl="7"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lvl="8"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266" name="Google Shape;266;p28"/>
          <p:cNvSpPr txBox="1"/>
          <p:nvPr>
            <p:ph idx="6" type="body"/>
          </p:nvPr>
        </p:nvSpPr>
        <p:spPr>
          <a:xfrm>
            <a:off x="3365695" y="3735643"/>
            <a:ext cx="2400300" cy="607757"/>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9pPr>
          </a:lstStyle>
          <a:p/>
        </p:txBody>
      </p:sp>
      <p:sp>
        <p:nvSpPr>
          <p:cNvPr id="267" name="Google Shape;267;p28"/>
          <p:cNvSpPr txBox="1"/>
          <p:nvPr>
            <p:ph idx="7" type="body"/>
          </p:nvPr>
        </p:nvSpPr>
        <p:spPr>
          <a:xfrm>
            <a:off x="5889425" y="3303446"/>
            <a:ext cx="2393056" cy="432197"/>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900"/>
              <a:buFont typeface="Arial"/>
              <a:buNone/>
              <a:defRPr b="1" i="0" sz="15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1700"/>
              <a:buFont typeface="Arial"/>
              <a:buNone/>
              <a:defRPr b="1" i="0" sz="14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1500"/>
              <a:buFont typeface="Arial"/>
              <a:buNone/>
              <a:defRPr b="1" i="0" sz="1200" u="none" cap="none" strike="noStrike">
                <a:solidFill>
                  <a:schemeClr val="lt1"/>
                </a:solidFill>
                <a:latin typeface="Calibri"/>
                <a:ea typeface="Calibri"/>
                <a:cs typeface="Calibri"/>
                <a:sym typeface="Calibri"/>
              </a:defRPr>
            </a:lvl9pPr>
          </a:lstStyle>
          <a:p/>
        </p:txBody>
      </p:sp>
      <p:sp>
        <p:nvSpPr>
          <p:cNvPr id="268" name="Google Shape;268;p28"/>
          <p:cNvSpPr/>
          <p:nvPr>
            <p:ph idx="8" type="pic"/>
          </p:nvPr>
        </p:nvSpPr>
        <p:spPr>
          <a:xfrm>
            <a:off x="5889332" y="2000249"/>
            <a:ext cx="2396227" cy="1143000"/>
          </a:xfrm>
          <a:prstGeom prst="round2DiagRect">
            <a:avLst>
              <a:gd fmla="val 16667" name="adj1"/>
              <a:gd fmla="val 0" name="adj2"/>
            </a:avLst>
          </a:prstGeom>
          <a:noFill/>
          <a:ln cap="sq" cmpd="sng" w="19050">
            <a:solidFill>
              <a:srgbClr val="E8F8FB">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txBody>
          <a:bodyPr anchorCtr="0" anchor="t" bIns="68575" lIns="68575" spcFirstLastPara="1" rIns="68575" wrap="square" tIns="68575">
            <a:noAutofit/>
          </a:bodyPr>
          <a:lstStyle>
            <a:lvl1pPr lvl="0" marR="0" rtl="0" algn="l">
              <a:lnSpc>
                <a:spcPct val="120000"/>
              </a:lnSpc>
              <a:spcBef>
                <a:spcPts val="800"/>
              </a:spcBef>
              <a:spcAft>
                <a:spcPts val="0"/>
              </a:spcAft>
              <a:buClr>
                <a:schemeClr val="lt1"/>
              </a:buClr>
              <a:buSzPts val="1900"/>
              <a:buFont typeface="Arial"/>
              <a:buNone/>
              <a:defRPr b="0" i="0" sz="1500" u="none" cap="none" strike="noStrike">
                <a:solidFill>
                  <a:schemeClr val="lt1"/>
                </a:solidFill>
                <a:latin typeface="Calibri"/>
                <a:ea typeface="Calibri"/>
                <a:cs typeface="Calibri"/>
                <a:sym typeface="Calibri"/>
              </a:defRPr>
            </a:lvl1pPr>
            <a:lvl2pPr lvl="1"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lvl="2"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lvl="3"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lvl="4"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lvl="5"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lvl="6"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lvl="7"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lvl="8"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269" name="Google Shape;269;p28"/>
          <p:cNvSpPr txBox="1"/>
          <p:nvPr>
            <p:ph idx="9" type="body"/>
          </p:nvPr>
        </p:nvSpPr>
        <p:spPr>
          <a:xfrm>
            <a:off x="5889332" y="3735640"/>
            <a:ext cx="2396226" cy="607759"/>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20000"/>
              </a:lnSpc>
              <a:spcBef>
                <a:spcPts val="800"/>
              </a:spcBef>
              <a:spcAft>
                <a:spcPts val="0"/>
              </a:spcAft>
              <a:buClr>
                <a:schemeClr val="lt1"/>
              </a:buClr>
              <a:buSzPts val="1300"/>
              <a:buFont typeface="Arial"/>
              <a:buNone/>
              <a:defRPr b="0" i="0" sz="1100" u="none" cap="none" strike="noStrike">
                <a:solidFill>
                  <a:schemeClr val="lt1"/>
                </a:solidFill>
                <a:latin typeface="Calibri"/>
                <a:ea typeface="Calibri"/>
                <a:cs typeface="Calibri"/>
                <a:sym typeface="Calibri"/>
              </a:defRPr>
            </a:lvl1pPr>
            <a:lvl2pPr indent="-228600" lvl="1" marL="914400" marR="0" rtl="0" algn="l">
              <a:lnSpc>
                <a:spcPct val="120000"/>
              </a:lnSpc>
              <a:spcBef>
                <a:spcPts val="400"/>
              </a:spcBef>
              <a:spcAft>
                <a:spcPts val="0"/>
              </a:spcAft>
              <a:buClr>
                <a:schemeClr val="lt1"/>
              </a:buClr>
              <a:buSzPts val="1100"/>
              <a:buFont typeface="Arial"/>
              <a:buNone/>
              <a:defRPr b="0" i="0" sz="900" u="none" cap="none" strike="noStrike">
                <a:solidFill>
                  <a:schemeClr val="lt1"/>
                </a:solidFill>
                <a:latin typeface="Calibri"/>
                <a:ea typeface="Calibri"/>
                <a:cs typeface="Calibri"/>
                <a:sym typeface="Calibri"/>
              </a:defRPr>
            </a:lvl2pPr>
            <a:lvl3pPr indent="-228600" lvl="2" marL="1371600" marR="0" rtl="0" algn="l">
              <a:lnSpc>
                <a:spcPct val="120000"/>
              </a:lnSpc>
              <a:spcBef>
                <a:spcPts val="400"/>
              </a:spcBef>
              <a:spcAft>
                <a:spcPts val="0"/>
              </a:spcAft>
              <a:buClr>
                <a:schemeClr val="lt1"/>
              </a:buClr>
              <a:buSzPts val="900"/>
              <a:buFont typeface="Arial"/>
              <a:buNone/>
              <a:defRPr b="0" i="0" sz="800" u="none" cap="none" strike="noStrike">
                <a:solidFill>
                  <a:schemeClr val="lt1"/>
                </a:solidFill>
                <a:latin typeface="Calibri"/>
                <a:ea typeface="Calibri"/>
                <a:cs typeface="Calibri"/>
                <a:sym typeface="Calibri"/>
              </a:defRPr>
            </a:lvl3pPr>
            <a:lvl4pPr indent="-228600" lvl="3" marL="1828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4pPr>
            <a:lvl5pPr indent="-228600" lvl="4" marL="22860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5pPr>
            <a:lvl6pPr indent="-228600" lvl="5" marL="27432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6pPr>
            <a:lvl7pPr indent="-228600" lvl="6" marL="32004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7pPr>
            <a:lvl8pPr indent="-228600" lvl="7" marL="36576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8pPr>
            <a:lvl9pPr indent="-228600" lvl="8" marL="4114800" marR="0" rtl="0" algn="l">
              <a:lnSpc>
                <a:spcPct val="120000"/>
              </a:lnSpc>
              <a:spcBef>
                <a:spcPts val="400"/>
              </a:spcBef>
              <a:spcAft>
                <a:spcPts val="0"/>
              </a:spcAft>
              <a:buClr>
                <a:schemeClr val="lt1"/>
              </a:buClr>
              <a:buSzPts val="800"/>
              <a:buFont typeface="Arial"/>
              <a:buNone/>
              <a:defRPr b="0" i="0" sz="700" u="none" cap="none" strike="noStrike">
                <a:solidFill>
                  <a:schemeClr val="lt1"/>
                </a:solidFill>
                <a:latin typeface="Calibri"/>
                <a:ea typeface="Calibri"/>
                <a:cs typeface="Calibri"/>
                <a:sym typeface="Calibri"/>
              </a:defRPr>
            </a:lvl9pPr>
          </a:lstStyle>
          <a:p/>
        </p:txBody>
      </p:sp>
      <p:sp>
        <p:nvSpPr>
          <p:cNvPr id="270" name="Google Shape;270;p28"/>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71" name="Google Shape;271;p28"/>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72" name="Google Shape;272;p28"/>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3" name="Shape 273"/>
        <p:cNvGrpSpPr/>
        <p:nvPr/>
      </p:nvGrpSpPr>
      <p:grpSpPr>
        <a:xfrm>
          <a:off x="0" y="0"/>
          <a:ext cx="0" cy="0"/>
          <a:chOff x="0" y="0"/>
          <a:chExt cx="0" cy="0"/>
        </a:xfrm>
      </p:grpSpPr>
      <p:sp>
        <p:nvSpPr>
          <p:cNvPr id="274" name="Google Shape;274;p29"/>
          <p:cNvSpPr txBox="1"/>
          <p:nvPr>
            <p:ph type="title"/>
          </p:nvPr>
        </p:nvSpPr>
        <p:spPr>
          <a:xfrm>
            <a:off x="856060" y="463889"/>
            <a:ext cx="7429498" cy="1108928"/>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75" name="Google Shape;275;p29"/>
          <p:cNvSpPr txBox="1"/>
          <p:nvPr>
            <p:ph idx="1" type="body"/>
          </p:nvPr>
        </p:nvSpPr>
        <p:spPr>
          <a:xfrm rot="5400000">
            <a:off x="3242666" y="-699492"/>
            <a:ext cx="2656285" cy="7429499"/>
          </a:xfrm>
          <a:prstGeom prst="rect">
            <a:avLst/>
          </a:prstGeom>
          <a:noFill/>
          <a:ln>
            <a:noFill/>
          </a:ln>
        </p:spPr>
        <p:txBody>
          <a:bodyPr anchorCtr="0" anchor="t"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276" name="Google Shape;276;p29"/>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77" name="Google Shape;277;p29"/>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78" name="Google Shape;278;p29"/>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9" name="Shape 279"/>
        <p:cNvGrpSpPr/>
        <p:nvPr/>
      </p:nvGrpSpPr>
      <p:grpSpPr>
        <a:xfrm>
          <a:off x="0" y="0"/>
          <a:ext cx="0" cy="0"/>
          <a:chOff x="0" y="0"/>
          <a:chExt cx="0" cy="0"/>
        </a:xfrm>
      </p:grpSpPr>
      <p:sp>
        <p:nvSpPr>
          <p:cNvPr id="280" name="Google Shape;280;p30"/>
          <p:cNvSpPr txBox="1"/>
          <p:nvPr>
            <p:ph type="title"/>
          </p:nvPr>
        </p:nvSpPr>
        <p:spPr>
          <a:xfrm rot="5400000">
            <a:off x="5590579" y="1648421"/>
            <a:ext cx="3886201" cy="1503758"/>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81" name="Google Shape;281;p30"/>
          <p:cNvSpPr txBox="1"/>
          <p:nvPr>
            <p:ph idx="1" type="body"/>
          </p:nvPr>
        </p:nvSpPr>
        <p:spPr>
          <a:xfrm rot="5400000">
            <a:off x="1818678" y="-505422"/>
            <a:ext cx="3886201" cy="5811442"/>
          </a:xfrm>
          <a:prstGeom prst="rect">
            <a:avLst/>
          </a:prstGeom>
          <a:noFill/>
          <a:ln>
            <a:noFill/>
          </a:ln>
        </p:spPr>
        <p:txBody>
          <a:bodyPr anchorCtr="0" anchor="t"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282" name="Google Shape;282;p30"/>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83" name="Google Shape;283;p30"/>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84" name="Google Shape;284;p30"/>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3" name="Google Shape;23;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cxnSp>
        <p:nvCxnSpPr>
          <p:cNvPr id="27" name="Google Shape;27;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8" name="Google Shape;28;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4" name="Google Shape;34;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cxnSp>
        <p:nvCxnSpPr>
          <p:cNvPr id="36" name="Google Shape;36;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7" name="Google Shape;37;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8" name="Google Shape;38;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9" name="Google Shape;3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 name="Google Shape;45;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6" name="Google Shape;46;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7" name="Google Shape;47;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8" name="Google Shape;48;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2" name="Google Shape;52;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image" Target="../media/image4.png"/><Relationship Id="rId2" Type="http://schemas.openxmlformats.org/officeDocument/2006/relationships/image" Target="../media/image3.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7" Type="http://schemas.openxmlformats.org/officeDocument/2006/relationships/slideLayout" Target="../slideLayouts/slideLayout26.xml"/><Relationship Id="rId16" Type="http://schemas.openxmlformats.org/officeDocument/2006/relationships/slideLayout" Target="../slideLayouts/slideLayout25.xml"/><Relationship Id="rId5" Type="http://schemas.openxmlformats.org/officeDocument/2006/relationships/slideLayout" Target="../slideLayouts/slideLayout14.xml"/><Relationship Id="rId19" Type="http://schemas.openxmlformats.org/officeDocument/2006/relationships/slideLayout" Target="../slideLayouts/slideLayout28.xml"/><Relationship Id="rId6" Type="http://schemas.openxmlformats.org/officeDocument/2006/relationships/slideLayout" Target="../slideLayouts/slideLayout15.xml"/><Relationship Id="rId18" Type="http://schemas.openxmlformats.org/officeDocument/2006/relationships/slideLayout" Target="../slideLayouts/slideLayout27.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0" name="Shape 60"/>
        <p:cNvGrpSpPr/>
        <p:nvPr/>
      </p:nvGrpSpPr>
      <p:grpSpPr>
        <a:xfrm>
          <a:off x="0" y="0"/>
          <a:ext cx="0" cy="0"/>
          <a:chOff x="0" y="0"/>
          <a:chExt cx="0" cy="0"/>
        </a:xfrm>
      </p:grpSpPr>
      <p:pic>
        <p:nvPicPr>
          <p:cNvPr descr="\\DROBO-FS\QuickDrops\JB\PPTX NG\Droplets\LightingOverlay.png" id="61" name="Google Shape;61;p13"/>
          <p:cNvPicPr preferRelativeResize="0"/>
          <p:nvPr/>
        </p:nvPicPr>
        <p:blipFill rotWithShape="1">
          <a:blip r:embed="rId2">
            <a:alphaModFix amt="30000"/>
          </a:blip>
          <a:srcRect b="0" l="0" r="0" t="0"/>
          <a:stretch/>
        </p:blipFill>
        <p:spPr>
          <a:xfrm>
            <a:off x="0" y="-1"/>
            <a:ext cx="9144002" cy="5143501"/>
          </a:xfrm>
          <a:prstGeom prst="rect">
            <a:avLst/>
          </a:prstGeom>
          <a:noFill/>
          <a:ln>
            <a:noFill/>
          </a:ln>
        </p:spPr>
      </p:pic>
      <p:grpSp>
        <p:nvGrpSpPr>
          <p:cNvPr id="62" name="Google Shape;62;p13"/>
          <p:cNvGrpSpPr/>
          <p:nvPr/>
        </p:nvGrpSpPr>
        <p:grpSpPr>
          <a:xfrm>
            <a:off x="-10716" y="0"/>
            <a:ext cx="9040416" cy="5143501"/>
            <a:chOff x="-14288" y="0"/>
            <a:chExt cx="12053888" cy="6858001"/>
          </a:xfrm>
        </p:grpSpPr>
        <p:grpSp>
          <p:nvGrpSpPr>
            <p:cNvPr id="63" name="Google Shape;63;p13"/>
            <p:cNvGrpSpPr/>
            <p:nvPr/>
          </p:nvGrpSpPr>
          <p:grpSpPr>
            <a:xfrm>
              <a:off x="-14288" y="0"/>
              <a:ext cx="1220788" cy="6858001"/>
              <a:chOff x="-14288" y="0"/>
              <a:chExt cx="1220788" cy="6858001"/>
            </a:xfrm>
          </p:grpSpPr>
          <p:sp>
            <p:nvSpPr>
              <p:cNvPr id="64" name="Google Shape;64;p13"/>
              <p:cNvSpPr/>
              <p:nvPr/>
            </p:nvSpPr>
            <p:spPr>
              <a:xfrm>
                <a:off x="114300" y="4763"/>
                <a:ext cx="23813" cy="2181225"/>
              </a:xfrm>
              <a:prstGeom prst="rect">
                <a:avLst/>
              </a:pr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5" name="Google Shape;65;p13"/>
              <p:cNvSpPr/>
              <p:nvPr/>
            </p:nvSpPr>
            <p:spPr>
              <a:xfrm>
                <a:off x="33337"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6" name="Google Shape;66;p13"/>
              <p:cNvSpPr/>
              <p:nvPr/>
            </p:nvSpPr>
            <p:spPr>
              <a:xfrm>
                <a:off x="28575"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7" name="Google Shape;67;p13"/>
              <p:cNvSpPr/>
              <p:nvPr/>
            </p:nvSpPr>
            <p:spPr>
              <a:xfrm>
                <a:off x="200025" y="4763"/>
                <a:ext cx="369888" cy="1811338"/>
              </a:xfrm>
              <a:custGeom>
                <a:rect b="b" l="l" r="r" t="t"/>
                <a:pathLst>
                  <a:path extrusionOk="0" h="1141" w="233">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1ECAF8"/>
                  </a:gs>
                </a:gsLst>
                <a:lin ang="5400000" scaled="0"/>
              </a:gradFill>
              <a:ln>
                <a:noFill/>
              </a:ln>
            </p:spPr>
          </p:sp>
          <p:sp>
            <p:nvSpPr>
              <p:cNvPr id="68" name="Google Shape;68;p13"/>
              <p:cNvSpPr/>
              <p:nvPr/>
            </p:nvSpPr>
            <p:spPr>
              <a:xfrm>
                <a:off x="503237" y="1801813"/>
                <a:ext cx="190500" cy="188913"/>
              </a:xfrm>
              <a:custGeom>
                <a:rect b="b" l="l" r="r" t="t"/>
                <a:pathLst>
                  <a:path extrusionOk="0" h="40" w="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 name="Google Shape;69;p13"/>
              <p:cNvSpPr/>
              <p:nvPr/>
            </p:nvSpPr>
            <p:spPr>
              <a:xfrm>
                <a:off x="285750" y="4763"/>
                <a:ext cx="369888" cy="1430338"/>
              </a:xfrm>
              <a:custGeom>
                <a:rect b="b" l="l" r="r" t="t"/>
                <a:pathLst>
                  <a:path extrusionOk="0" h="901" w="233">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1ECAF8"/>
                  </a:gs>
                </a:gsLst>
                <a:lin ang="5400000" scaled="0"/>
              </a:gradFill>
              <a:ln>
                <a:noFill/>
              </a:ln>
            </p:spPr>
          </p:sp>
          <p:sp>
            <p:nvSpPr>
              <p:cNvPr id="70" name="Google Shape;70;p13"/>
              <p:cNvSpPr/>
              <p:nvPr/>
            </p:nvSpPr>
            <p:spPr>
              <a:xfrm>
                <a:off x="546100"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1ECAF8"/>
                  </a:gs>
                </a:gsLst>
                <a:lin ang="5400000" scaled="0"/>
              </a:gradFill>
              <a:ln>
                <a:noFill/>
              </a:ln>
            </p:spPr>
          </p:sp>
          <p:sp>
            <p:nvSpPr>
              <p:cNvPr id="71" name="Google Shape;71;p13"/>
              <p:cNvSpPr/>
              <p:nvPr/>
            </p:nvSpPr>
            <p:spPr>
              <a:xfrm>
                <a:off x="588962" y="1420813"/>
                <a:ext cx="190500" cy="190500"/>
              </a:xfrm>
              <a:custGeom>
                <a:rect b="b" l="l" r="r" t="t"/>
                <a:pathLst>
                  <a:path extrusionOk="0" h="40" w="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 name="Google Shape;72;p13"/>
              <p:cNvSpPr/>
              <p:nvPr/>
            </p:nvSpPr>
            <p:spPr>
              <a:xfrm>
                <a:off x="588962"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3" name="Google Shape;73;p13"/>
              <p:cNvSpPr/>
              <p:nvPr/>
            </p:nvSpPr>
            <p:spPr>
              <a:xfrm>
                <a:off x="641350" y="0"/>
                <a:ext cx="422275" cy="527050"/>
              </a:xfrm>
              <a:custGeom>
                <a:rect b="b" l="l" r="r" t="t"/>
                <a:pathLst>
                  <a:path extrusionOk="0" h="332" w="266">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1ECAF8"/>
                  </a:gs>
                </a:gsLst>
                <a:lin ang="5400000" scaled="0"/>
              </a:gradFill>
              <a:ln>
                <a:noFill/>
              </a:ln>
            </p:spPr>
          </p:sp>
          <p:sp>
            <p:nvSpPr>
              <p:cNvPr id="74" name="Google Shape;74;p13"/>
              <p:cNvSpPr/>
              <p:nvPr/>
            </p:nvSpPr>
            <p:spPr>
              <a:xfrm>
                <a:off x="1020762"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75" name="Google Shape;75;p13"/>
              <p:cNvCxnSpPr/>
              <p:nvPr/>
            </p:nvCxnSpPr>
            <p:spPr>
              <a:xfrm>
                <a:off x="-4763" y="9525"/>
                <a:ext cx="0" cy="0"/>
              </a:xfrm>
              <a:prstGeom prst="straightConnector1">
                <a:avLst/>
              </a:prstGeom>
              <a:gradFill>
                <a:gsLst>
                  <a:gs pos="0">
                    <a:schemeClr val="lt2"/>
                  </a:gs>
                  <a:gs pos="100000">
                    <a:srgbClr val="1ECAF8"/>
                  </a:gs>
                </a:gsLst>
                <a:lin ang="5400000" scaled="0"/>
              </a:gradFill>
              <a:ln cap="flat" cmpd="sng" w="9525">
                <a:solidFill>
                  <a:srgbClr val="FFFFFF"/>
                </a:solidFill>
                <a:prstDash val="solid"/>
                <a:miter lim="800000"/>
                <a:headEnd len="med" w="med" type="none"/>
                <a:tailEnd len="med" w="med" type="none"/>
              </a:ln>
            </p:spPr>
          </p:cxnSp>
          <p:sp>
            <p:nvSpPr>
              <p:cNvPr id="76" name="Google Shape;76;p13"/>
              <p:cNvSpPr/>
              <p:nvPr/>
            </p:nvSpPr>
            <p:spPr>
              <a:xfrm>
                <a:off x="9525" y="1801813"/>
                <a:ext cx="123825" cy="127000"/>
              </a:xfrm>
              <a:custGeom>
                <a:rect b="b" l="l" r="r" t="t"/>
                <a:pathLst>
                  <a:path extrusionOk="0" h="80" w="78">
                    <a:moveTo>
                      <a:pt x="6" y="80"/>
                    </a:moveTo>
                    <a:lnTo>
                      <a:pt x="0" y="71"/>
                    </a:lnTo>
                    <a:lnTo>
                      <a:pt x="69" y="0"/>
                    </a:lnTo>
                    <a:lnTo>
                      <a:pt x="78" y="9"/>
                    </a:lnTo>
                    <a:lnTo>
                      <a:pt x="6" y="80"/>
                    </a:lnTo>
                    <a:close/>
                  </a:path>
                </a:pathLst>
              </a:custGeom>
              <a:gradFill>
                <a:gsLst>
                  <a:gs pos="0">
                    <a:schemeClr val="lt2"/>
                  </a:gs>
                  <a:gs pos="100000">
                    <a:srgbClr val="1ECAF8"/>
                  </a:gs>
                </a:gsLst>
                <a:lin ang="5400000" scaled="0"/>
              </a:gradFill>
              <a:ln>
                <a:noFill/>
              </a:ln>
            </p:spPr>
          </p:sp>
          <p:sp>
            <p:nvSpPr>
              <p:cNvPr id="77" name="Google Shape;77;p13"/>
              <p:cNvSpPr/>
              <p:nvPr/>
            </p:nvSpPr>
            <p:spPr>
              <a:xfrm>
                <a:off x="-9525" y="3549650"/>
                <a:ext cx="147638" cy="481013"/>
              </a:xfrm>
              <a:custGeom>
                <a:rect b="b" l="l" r="r" t="t"/>
                <a:pathLst>
                  <a:path extrusionOk="0" h="303" w="93">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1ECAF8"/>
                  </a:gs>
                </a:gsLst>
                <a:lin ang="5400000" scaled="0"/>
              </a:gradFill>
              <a:ln>
                <a:noFill/>
              </a:ln>
            </p:spPr>
          </p:sp>
          <p:sp>
            <p:nvSpPr>
              <p:cNvPr id="78" name="Google Shape;78;p13"/>
              <p:cNvSpPr/>
              <p:nvPr/>
            </p:nvSpPr>
            <p:spPr>
              <a:xfrm>
                <a:off x="128587"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1ECAF8"/>
                  </a:gs>
                </a:gsLst>
                <a:lin ang="5400000" scaled="0"/>
              </a:gradFill>
              <a:ln>
                <a:noFill/>
              </a:ln>
            </p:spPr>
          </p:sp>
          <p:sp>
            <p:nvSpPr>
              <p:cNvPr id="79" name="Google Shape;79;p13"/>
              <p:cNvSpPr/>
              <p:nvPr/>
            </p:nvSpPr>
            <p:spPr>
              <a:xfrm>
                <a:off x="204787" y="1849438"/>
                <a:ext cx="114300" cy="107950"/>
              </a:xfrm>
              <a:custGeom>
                <a:rect b="b" l="l" r="r" t="t"/>
                <a:pathLst>
                  <a:path extrusionOk="0" h="23" w="24">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0" name="Google Shape;80;p13"/>
              <p:cNvSpPr/>
              <p:nvPr/>
            </p:nvSpPr>
            <p:spPr>
              <a:xfrm>
                <a:off x="133350" y="4662488"/>
                <a:ext cx="23813" cy="2181225"/>
              </a:xfrm>
              <a:prstGeom prst="rect">
                <a:avLst/>
              </a:pr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 name="Google Shape;81;p13"/>
              <p:cNvSpPr/>
              <p:nvPr/>
            </p:nvSpPr>
            <p:spPr>
              <a:xfrm>
                <a:off x="223837" y="5041900"/>
                <a:ext cx="369888" cy="1801813"/>
              </a:xfrm>
              <a:custGeom>
                <a:rect b="b" l="l" r="r" t="t"/>
                <a:pathLst>
                  <a:path extrusionOk="0" h="1135" w="233">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1ECAF8"/>
                  </a:gs>
                </a:gsLst>
                <a:lin ang="5400000" scaled="0"/>
              </a:gradFill>
              <a:ln>
                <a:noFill/>
              </a:ln>
            </p:spPr>
          </p:sp>
          <p:sp>
            <p:nvSpPr>
              <p:cNvPr id="82" name="Google Shape;82;p13"/>
              <p:cNvSpPr/>
              <p:nvPr/>
            </p:nvSpPr>
            <p:spPr>
              <a:xfrm>
                <a:off x="52387"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 name="Google Shape;83;p13"/>
              <p:cNvSpPr/>
              <p:nvPr/>
            </p:nvSpPr>
            <p:spPr>
              <a:xfrm>
                <a:off x="-14288" y="5627688"/>
                <a:ext cx="85725" cy="1216025"/>
              </a:xfrm>
              <a:custGeom>
                <a:rect b="b" l="l" r="r" t="t"/>
                <a:pathLst>
                  <a:path extrusionOk="0" h="766" w="54">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1ECAF8"/>
                  </a:gs>
                </a:gsLst>
                <a:lin ang="5400000" scaled="0"/>
              </a:gradFill>
              <a:ln>
                <a:noFill/>
              </a:ln>
            </p:spPr>
          </p:sp>
          <p:sp>
            <p:nvSpPr>
              <p:cNvPr id="84" name="Google Shape;84;p13"/>
              <p:cNvSpPr/>
              <p:nvPr/>
            </p:nvSpPr>
            <p:spPr>
              <a:xfrm>
                <a:off x="527050"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 name="Google Shape;85;p13"/>
              <p:cNvSpPr/>
              <p:nvPr/>
            </p:nvSpPr>
            <p:spPr>
              <a:xfrm>
                <a:off x="309562" y="5422900"/>
                <a:ext cx="374650" cy="1425575"/>
              </a:xfrm>
              <a:custGeom>
                <a:rect b="b" l="l" r="r" t="t"/>
                <a:pathLst>
                  <a:path extrusionOk="0" h="898" w="236">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1ECAF8"/>
                  </a:gs>
                </a:gsLst>
                <a:lin ang="5400000" scaled="0"/>
              </a:gradFill>
              <a:ln>
                <a:noFill/>
              </a:ln>
            </p:spPr>
          </p:sp>
          <p:sp>
            <p:nvSpPr>
              <p:cNvPr id="86" name="Google Shape;86;p13"/>
              <p:cNvSpPr/>
              <p:nvPr/>
            </p:nvSpPr>
            <p:spPr>
              <a:xfrm>
                <a:off x="569912"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1ECAF8"/>
                  </a:gs>
                </a:gsLst>
                <a:lin ang="5400000" scaled="0"/>
              </a:gradFill>
              <a:ln>
                <a:noFill/>
              </a:ln>
            </p:spPr>
          </p:sp>
          <p:sp>
            <p:nvSpPr>
              <p:cNvPr id="87" name="Google Shape;87;p13"/>
              <p:cNvSpPr/>
              <p:nvPr/>
            </p:nvSpPr>
            <p:spPr>
              <a:xfrm>
                <a:off x="612775"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 name="Google Shape;88;p13"/>
              <p:cNvSpPr/>
              <p:nvPr/>
            </p:nvSpPr>
            <p:spPr>
              <a:xfrm>
                <a:off x="612775"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 name="Google Shape;89;p13"/>
              <p:cNvSpPr/>
              <p:nvPr/>
            </p:nvSpPr>
            <p:spPr>
              <a:xfrm>
                <a:off x="669925" y="6330950"/>
                <a:ext cx="417513" cy="517525"/>
              </a:xfrm>
              <a:custGeom>
                <a:rect b="b" l="l" r="r" t="t"/>
                <a:pathLst>
                  <a:path extrusionOk="0" h="326" w="263">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1ECAF8"/>
                  </a:gs>
                </a:gsLst>
                <a:lin ang="5400000" scaled="0"/>
              </a:gradFill>
              <a:ln>
                <a:noFill/>
              </a:ln>
            </p:spPr>
          </p:sp>
          <p:sp>
            <p:nvSpPr>
              <p:cNvPr id="90" name="Google Shape;90;p13"/>
              <p:cNvSpPr/>
              <p:nvPr/>
            </p:nvSpPr>
            <p:spPr>
              <a:xfrm>
                <a:off x="1049337"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1ECAF8"/>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grpSp>
          <p:nvGrpSpPr>
            <p:cNvPr id="91" name="Google Shape;91;p13"/>
            <p:cNvGrpSpPr/>
            <p:nvPr/>
          </p:nvGrpSpPr>
          <p:grpSpPr>
            <a:xfrm>
              <a:off x="11364912" y="0"/>
              <a:ext cx="674688" cy="6848476"/>
              <a:chOff x="11364912" y="0"/>
              <a:chExt cx="674688" cy="6848476"/>
            </a:xfrm>
          </p:grpSpPr>
          <p:sp>
            <p:nvSpPr>
              <p:cNvPr id="92" name="Google Shape;92;p13"/>
              <p:cNvSpPr/>
              <p:nvPr/>
            </p:nvSpPr>
            <p:spPr>
              <a:xfrm>
                <a:off x="11483975" y="0"/>
                <a:ext cx="417513" cy="512763"/>
              </a:xfrm>
              <a:custGeom>
                <a:rect b="b" l="l" r="r" t="t"/>
                <a:pathLst>
                  <a:path extrusionOk="0" h="323" w="263">
                    <a:moveTo>
                      <a:pt x="12" y="323"/>
                    </a:moveTo>
                    <a:lnTo>
                      <a:pt x="0" y="314"/>
                    </a:lnTo>
                    <a:lnTo>
                      <a:pt x="203" y="108"/>
                    </a:lnTo>
                    <a:lnTo>
                      <a:pt x="248" y="0"/>
                    </a:lnTo>
                    <a:lnTo>
                      <a:pt x="263" y="6"/>
                    </a:lnTo>
                    <a:lnTo>
                      <a:pt x="218" y="117"/>
                    </a:lnTo>
                    <a:lnTo>
                      <a:pt x="218" y="117"/>
                    </a:lnTo>
                    <a:lnTo>
                      <a:pt x="12" y="323"/>
                    </a:lnTo>
                    <a:close/>
                  </a:path>
                </a:pathLst>
              </a:custGeom>
              <a:gradFill>
                <a:gsLst>
                  <a:gs pos="0">
                    <a:srgbClr val="DBF5F9">
                      <a:alpha val="80000"/>
                    </a:srgbClr>
                  </a:gs>
                  <a:gs pos="100000">
                    <a:srgbClr val="1ECAF8">
                      <a:alpha val="60000"/>
                    </a:srgbClr>
                  </a:gs>
                </a:gsLst>
                <a:lin ang="5400000" scaled="0"/>
              </a:gradFill>
              <a:ln>
                <a:noFill/>
              </a:ln>
            </p:spPr>
          </p:sp>
          <p:sp>
            <p:nvSpPr>
              <p:cNvPr id="93" name="Google Shape;93;p13"/>
              <p:cNvSpPr/>
              <p:nvPr/>
            </p:nvSpPr>
            <p:spPr>
              <a:xfrm>
                <a:off x="11364912" y="474663"/>
                <a:ext cx="157163" cy="152400"/>
              </a:xfrm>
              <a:custGeom>
                <a:rect b="b" l="l" r="r" t="t"/>
                <a:pathLst>
                  <a:path extrusionOk="0" h="32" w="33">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DBF5F9">
                      <a:alpha val="80000"/>
                    </a:srgbClr>
                  </a:gs>
                  <a:gs pos="100000">
                    <a:srgbClr val="1ECAF8">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4" name="Google Shape;94;p13"/>
              <p:cNvSpPr/>
              <p:nvPr/>
            </p:nvSpPr>
            <p:spPr>
              <a:xfrm>
                <a:off x="11631612" y="1539875"/>
                <a:ext cx="188913"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BF5F9">
                      <a:alpha val="80000"/>
                    </a:srgbClr>
                  </a:gs>
                  <a:gs pos="100000">
                    <a:srgbClr val="1ECAF8">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 name="Google Shape;95;p13"/>
              <p:cNvSpPr/>
              <p:nvPr/>
            </p:nvSpPr>
            <p:spPr>
              <a:xfrm>
                <a:off x="11531600" y="5694363"/>
                <a:ext cx="298450" cy="1154113"/>
              </a:xfrm>
              <a:custGeom>
                <a:rect b="b" l="l" r="r" t="t"/>
                <a:pathLst>
                  <a:path extrusionOk="0" h="727" w="188">
                    <a:moveTo>
                      <a:pt x="15" y="727"/>
                    </a:moveTo>
                    <a:lnTo>
                      <a:pt x="0" y="727"/>
                    </a:lnTo>
                    <a:lnTo>
                      <a:pt x="0" y="407"/>
                    </a:lnTo>
                    <a:lnTo>
                      <a:pt x="0" y="407"/>
                    </a:lnTo>
                    <a:lnTo>
                      <a:pt x="176" y="0"/>
                    </a:lnTo>
                    <a:lnTo>
                      <a:pt x="188" y="6"/>
                    </a:lnTo>
                    <a:lnTo>
                      <a:pt x="15" y="410"/>
                    </a:lnTo>
                    <a:lnTo>
                      <a:pt x="15" y="727"/>
                    </a:lnTo>
                    <a:close/>
                  </a:path>
                </a:pathLst>
              </a:custGeom>
              <a:gradFill>
                <a:gsLst>
                  <a:gs pos="0">
                    <a:srgbClr val="DBF5F9">
                      <a:alpha val="80000"/>
                    </a:srgbClr>
                  </a:gs>
                  <a:gs pos="100000">
                    <a:srgbClr val="1ECAF8">
                      <a:alpha val="60000"/>
                    </a:srgbClr>
                  </a:gs>
                </a:gsLst>
                <a:lin ang="5400000" scaled="0"/>
              </a:gradFill>
              <a:ln>
                <a:noFill/>
              </a:ln>
            </p:spPr>
          </p:sp>
          <p:sp>
            <p:nvSpPr>
              <p:cNvPr id="96" name="Google Shape;96;p13"/>
              <p:cNvSpPr/>
              <p:nvPr/>
            </p:nvSpPr>
            <p:spPr>
              <a:xfrm>
                <a:off x="11772900" y="5551488"/>
                <a:ext cx="157163" cy="155575"/>
              </a:xfrm>
              <a:custGeom>
                <a:rect b="b" l="l" r="r" t="t"/>
                <a:pathLst>
                  <a:path extrusionOk="0" h="33" w="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DBF5F9">
                      <a:alpha val="80000"/>
                    </a:srgbClr>
                  </a:gs>
                  <a:gs pos="100000">
                    <a:srgbClr val="1ECAF8">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7" name="Google Shape;97;p13"/>
              <p:cNvSpPr/>
              <p:nvPr/>
            </p:nvSpPr>
            <p:spPr>
              <a:xfrm>
                <a:off x="11710987" y="4763"/>
                <a:ext cx="304800" cy="1544638"/>
              </a:xfrm>
              <a:custGeom>
                <a:rect b="b" l="l" r="r" t="t"/>
                <a:pathLst>
                  <a:path extrusionOk="0" h="973" w="192">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DBF5F9">
                      <a:alpha val="80000"/>
                    </a:srgbClr>
                  </a:gs>
                  <a:gs pos="100000">
                    <a:srgbClr val="1ECAF8">
                      <a:alpha val="60000"/>
                    </a:srgbClr>
                  </a:gs>
                </a:gsLst>
                <a:lin ang="5400000" scaled="0"/>
              </a:gradFill>
              <a:ln>
                <a:noFill/>
              </a:ln>
            </p:spPr>
          </p:sp>
          <p:sp>
            <p:nvSpPr>
              <p:cNvPr id="98" name="Google Shape;98;p13"/>
              <p:cNvSpPr/>
              <p:nvPr/>
            </p:nvSpPr>
            <p:spPr>
              <a:xfrm>
                <a:off x="11636375" y="4867275"/>
                <a:ext cx="188913"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BF5F9">
                      <a:alpha val="80000"/>
                    </a:srgbClr>
                  </a:gs>
                  <a:gs pos="100000">
                    <a:srgbClr val="1ECAF8">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9" name="Google Shape;99;p13"/>
              <p:cNvSpPr/>
              <p:nvPr/>
            </p:nvSpPr>
            <p:spPr>
              <a:xfrm>
                <a:off x="11441112" y="5046663"/>
                <a:ext cx="307975" cy="1801813"/>
              </a:xfrm>
              <a:custGeom>
                <a:rect b="b" l="l" r="r" t="t"/>
                <a:pathLst>
                  <a:path extrusionOk="0" h="1135" w="194">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DBF5F9">
                      <a:alpha val="80000"/>
                    </a:srgbClr>
                  </a:gs>
                  <a:gs pos="100000">
                    <a:srgbClr val="1ECAF8">
                      <a:alpha val="60000"/>
                    </a:srgbClr>
                  </a:gs>
                </a:gsLst>
                <a:lin ang="5400000" scaled="0"/>
              </a:gradFill>
              <a:ln>
                <a:noFill/>
              </a:ln>
            </p:spPr>
          </p:sp>
          <p:sp>
            <p:nvSpPr>
              <p:cNvPr id="100" name="Google Shape;100;p13"/>
              <p:cNvSpPr/>
              <p:nvPr/>
            </p:nvSpPr>
            <p:spPr>
              <a:xfrm>
                <a:off x="11849100" y="64166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DBF5F9">
                      <a:alpha val="80000"/>
                    </a:srgbClr>
                  </a:gs>
                  <a:gs pos="100000">
                    <a:srgbClr val="1ECAF8">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 name="Google Shape;101;p13"/>
              <p:cNvSpPr/>
              <p:nvPr/>
            </p:nvSpPr>
            <p:spPr>
              <a:xfrm>
                <a:off x="11939587" y="6596063"/>
                <a:ext cx="23813" cy="252413"/>
              </a:xfrm>
              <a:prstGeom prst="rect">
                <a:avLst/>
              </a:prstGeom>
              <a:gradFill>
                <a:gsLst>
                  <a:gs pos="0">
                    <a:srgbClr val="DBF5F9">
                      <a:alpha val="80000"/>
                    </a:srgbClr>
                  </a:gs>
                  <a:gs pos="100000">
                    <a:srgbClr val="1ECAF8">
                      <a:alpha val="60000"/>
                    </a:srgbClr>
                  </a:gs>
                </a:gsLst>
                <a:lin ang="54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grpSp>
      <p:sp>
        <p:nvSpPr>
          <p:cNvPr id="102" name="Google Shape;102;p13"/>
          <p:cNvSpPr txBox="1"/>
          <p:nvPr>
            <p:ph type="title"/>
          </p:nvPr>
        </p:nvSpPr>
        <p:spPr>
          <a:xfrm>
            <a:off x="856060" y="463889"/>
            <a:ext cx="7429498" cy="1108928"/>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03" name="Google Shape;103;p13"/>
          <p:cNvSpPr txBox="1"/>
          <p:nvPr>
            <p:ph idx="1" type="body"/>
          </p:nvPr>
        </p:nvSpPr>
        <p:spPr>
          <a:xfrm>
            <a:off x="856059" y="1687115"/>
            <a:ext cx="7429499" cy="2656285"/>
          </a:xfrm>
          <a:prstGeom prst="rect">
            <a:avLst/>
          </a:prstGeom>
          <a:noFill/>
          <a:ln>
            <a:noFill/>
          </a:ln>
        </p:spPr>
        <p:txBody>
          <a:bodyPr anchorCtr="0" anchor="t" bIns="68575" lIns="68575" spcFirstLastPara="1" rIns="68575" wrap="square" tIns="68575">
            <a:noAutofit/>
          </a:bodyPr>
          <a:lstStyle>
            <a:lvl1pPr indent="-374650" lvl="0" marL="457200" marR="0" rtl="0" algn="l">
              <a:lnSpc>
                <a:spcPct val="120000"/>
              </a:lnSpc>
              <a:spcBef>
                <a:spcPts val="800"/>
              </a:spcBef>
              <a:spcAft>
                <a:spcPts val="0"/>
              </a:spcAft>
              <a:buClr>
                <a:schemeClr val="lt1"/>
              </a:buClr>
              <a:buSzPts val="2300"/>
              <a:buFont typeface="Arial"/>
              <a:buChar char="•"/>
              <a:defRPr b="0" i="0" sz="1800" u="none" cap="none" strike="noStrike">
                <a:solidFill>
                  <a:schemeClr val="lt1"/>
                </a:solidFill>
                <a:latin typeface="Calibri"/>
                <a:ea typeface="Calibri"/>
                <a:cs typeface="Calibri"/>
                <a:sym typeface="Calibri"/>
              </a:defRPr>
            </a:lvl1pPr>
            <a:lvl2pPr indent="-349250" lvl="1" marL="914400" marR="0" rtl="0" algn="l">
              <a:lnSpc>
                <a:spcPct val="120000"/>
              </a:lnSpc>
              <a:spcBef>
                <a:spcPts val="400"/>
              </a:spcBef>
              <a:spcAft>
                <a:spcPts val="0"/>
              </a:spcAft>
              <a:buClr>
                <a:schemeClr val="lt1"/>
              </a:buClr>
              <a:buSzPts val="1900"/>
              <a:buFont typeface="Arial"/>
              <a:buChar char="•"/>
              <a:defRPr b="0" i="0" sz="1500" u="none" cap="none" strike="noStrike">
                <a:solidFill>
                  <a:schemeClr val="lt1"/>
                </a:solidFill>
                <a:latin typeface="Calibri"/>
                <a:ea typeface="Calibri"/>
                <a:cs typeface="Calibri"/>
                <a:sym typeface="Calibri"/>
              </a:defRPr>
            </a:lvl2pPr>
            <a:lvl3pPr indent="-336550" lvl="2" marL="1371600" marR="0" rtl="0" algn="l">
              <a:lnSpc>
                <a:spcPct val="120000"/>
              </a:lnSpc>
              <a:spcBef>
                <a:spcPts val="400"/>
              </a:spcBef>
              <a:spcAft>
                <a:spcPts val="0"/>
              </a:spcAft>
              <a:buClr>
                <a:schemeClr val="lt1"/>
              </a:buClr>
              <a:buSzPts val="1700"/>
              <a:buFont typeface="Arial"/>
              <a:buChar char="•"/>
              <a:defRPr b="0" i="0" sz="1400" u="none" cap="none" strike="noStrike">
                <a:solidFill>
                  <a:schemeClr val="lt1"/>
                </a:solidFill>
                <a:latin typeface="Calibri"/>
                <a:ea typeface="Calibri"/>
                <a:cs typeface="Calibri"/>
                <a:sym typeface="Calibri"/>
              </a:defRPr>
            </a:lvl3pPr>
            <a:lvl4pPr indent="-323850" lvl="3" marL="18288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4pPr>
            <a:lvl5pPr indent="-323850" lvl="4" marL="2286000" marR="0" rtl="0" algn="l">
              <a:lnSpc>
                <a:spcPct val="120000"/>
              </a:lnSpc>
              <a:spcBef>
                <a:spcPts val="400"/>
              </a:spcBef>
              <a:spcAft>
                <a:spcPts val="0"/>
              </a:spcAft>
              <a:buClr>
                <a:schemeClr val="lt1"/>
              </a:buClr>
              <a:buSzPts val="1500"/>
              <a:buFont typeface="Arial"/>
              <a:buChar char="•"/>
              <a:defRPr b="0" i="0" sz="1200" u="none" cap="none" strike="noStrike">
                <a:solidFill>
                  <a:schemeClr val="lt1"/>
                </a:solidFill>
                <a:latin typeface="Calibri"/>
                <a:ea typeface="Calibri"/>
                <a:cs typeface="Calibri"/>
                <a:sym typeface="Calibri"/>
              </a:defRPr>
            </a:lvl5pPr>
            <a:lvl6pPr indent="-311150" lvl="5" marL="27432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6pPr>
            <a:lvl7pPr indent="-311150" lvl="6" marL="32004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7pPr>
            <a:lvl8pPr indent="-311150" lvl="7" marL="36576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8pPr>
            <a:lvl9pPr indent="-311150" lvl="8" marL="4114800" marR="0" rtl="0" algn="l">
              <a:lnSpc>
                <a:spcPct val="120000"/>
              </a:lnSpc>
              <a:spcBef>
                <a:spcPts val="400"/>
              </a:spcBef>
              <a:spcAft>
                <a:spcPts val="0"/>
              </a:spcAft>
              <a:buClr>
                <a:schemeClr val="lt1"/>
              </a:buClr>
              <a:buSzPts val="1300"/>
              <a:buFont typeface="Arial"/>
              <a:buChar char="•"/>
              <a:defRPr b="0" i="0" sz="1100" u="none" cap="none" strike="noStrike">
                <a:solidFill>
                  <a:schemeClr val="lt1"/>
                </a:solidFill>
                <a:latin typeface="Calibri"/>
                <a:ea typeface="Calibri"/>
                <a:cs typeface="Calibri"/>
                <a:sym typeface="Calibri"/>
              </a:defRPr>
            </a:lvl9pPr>
          </a:lstStyle>
          <a:p/>
        </p:txBody>
      </p:sp>
      <p:sp>
        <p:nvSpPr>
          <p:cNvPr id="104" name="Google Shape;104;p13"/>
          <p:cNvSpPr txBox="1"/>
          <p:nvPr>
            <p:ph idx="10" type="dt"/>
          </p:nvPr>
        </p:nvSpPr>
        <p:spPr>
          <a:xfrm>
            <a:off x="5592691" y="4412457"/>
            <a:ext cx="2057400" cy="273844"/>
          </a:xfrm>
          <a:prstGeom prst="rect">
            <a:avLst/>
          </a:prstGeom>
          <a:noFill/>
          <a:ln>
            <a:noFill/>
          </a:ln>
        </p:spPr>
        <p:txBody>
          <a:bodyPr anchorCtr="0" anchor="ctr" bIns="68575" lIns="68575" spcFirstLastPara="1" rIns="68575" wrap="square" tIns="68575">
            <a:noAutofit/>
          </a:bodyPr>
          <a:lstStyle>
            <a:lvl1pPr lvl="0" marR="0" rtl="0" algn="r">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05" name="Google Shape;105;p13"/>
          <p:cNvSpPr txBox="1"/>
          <p:nvPr>
            <p:ph idx="11" type="ftr"/>
          </p:nvPr>
        </p:nvSpPr>
        <p:spPr>
          <a:xfrm>
            <a:off x="856058" y="4412456"/>
            <a:ext cx="4679482"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06" name="Google Shape;106;p13"/>
          <p:cNvSpPr txBox="1"/>
          <p:nvPr>
            <p:ph idx="12" type="sldNum"/>
          </p:nvPr>
        </p:nvSpPr>
        <p:spPr>
          <a:xfrm>
            <a:off x="7707241" y="4412455"/>
            <a:ext cx="578317"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lt1"/>
                </a:solidFill>
                <a:latin typeface="Calibri"/>
                <a:ea typeface="Calibri"/>
                <a:cs typeface="Calibri"/>
                <a:sym typeface="Calibri"/>
              </a:defRPr>
            </a:lvl1pPr>
            <a:lvl2pPr indent="0" lvl="1" marL="0" marR="0" rtl="0" algn="r">
              <a:spcBef>
                <a:spcPts val="0"/>
              </a:spcBef>
              <a:buNone/>
              <a:defRPr b="0" i="0" sz="800" u="none" cap="none" strike="noStrike">
                <a:solidFill>
                  <a:schemeClr val="lt1"/>
                </a:solidFill>
                <a:latin typeface="Calibri"/>
                <a:ea typeface="Calibri"/>
                <a:cs typeface="Calibri"/>
                <a:sym typeface="Calibri"/>
              </a:defRPr>
            </a:lvl2pPr>
            <a:lvl3pPr indent="0" lvl="2" marL="0" marR="0" rtl="0" algn="r">
              <a:spcBef>
                <a:spcPts val="0"/>
              </a:spcBef>
              <a:buNone/>
              <a:defRPr b="0" i="0" sz="800" u="none" cap="none" strike="noStrike">
                <a:solidFill>
                  <a:schemeClr val="lt1"/>
                </a:solidFill>
                <a:latin typeface="Calibri"/>
                <a:ea typeface="Calibri"/>
                <a:cs typeface="Calibri"/>
                <a:sym typeface="Calibri"/>
              </a:defRPr>
            </a:lvl3pPr>
            <a:lvl4pPr indent="0" lvl="3" marL="0" marR="0" rtl="0" algn="r">
              <a:spcBef>
                <a:spcPts val="0"/>
              </a:spcBef>
              <a:buNone/>
              <a:defRPr b="0" i="0" sz="800" u="none" cap="none" strike="noStrike">
                <a:solidFill>
                  <a:schemeClr val="lt1"/>
                </a:solidFill>
                <a:latin typeface="Calibri"/>
                <a:ea typeface="Calibri"/>
                <a:cs typeface="Calibri"/>
                <a:sym typeface="Calibri"/>
              </a:defRPr>
            </a:lvl4pPr>
            <a:lvl5pPr indent="0" lvl="4" marL="0" marR="0" rtl="0" algn="r">
              <a:spcBef>
                <a:spcPts val="0"/>
              </a:spcBef>
              <a:buNone/>
              <a:defRPr b="0" i="0" sz="800" u="none" cap="none" strike="noStrike">
                <a:solidFill>
                  <a:schemeClr val="lt1"/>
                </a:solidFill>
                <a:latin typeface="Calibri"/>
                <a:ea typeface="Calibri"/>
                <a:cs typeface="Calibri"/>
                <a:sym typeface="Calibri"/>
              </a:defRPr>
            </a:lvl5pPr>
            <a:lvl6pPr indent="0" lvl="5" marL="0" marR="0" rtl="0" algn="r">
              <a:spcBef>
                <a:spcPts val="0"/>
              </a:spcBef>
              <a:buNone/>
              <a:defRPr b="0" i="0" sz="800" u="none" cap="none" strike="noStrike">
                <a:solidFill>
                  <a:schemeClr val="lt1"/>
                </a:solidFill>
                <a:latin typeface="Calibri"/>
                <a:ea typeface="Calibri"/>
                <a:cs typeface="Calibri"/>
                <a:sym typeface="Calibri"/>
              </a:defRPr>
            </a:lvl6pPr>
            <a:lvl7pPr indent="0" lvl="6" marL="0" marR="0" rtl="0" algn="r">
              <a:spcBef>
                <a:spcPts val="0"/>
              </a:spcBef>
              <a:buNone/>
              <a:defRPr b="0" i="0" sz="800" u="none" cap="none" strike="noStrike">
                <a:solidFill>
                  <a:schemeClr val="lt1"/>
                </a:solidFill>
                <a:latin typeface="Calibri"/>
                <a:ea typeface="Calibri"/>
                <a:cs typeface="Calibri"/>
                <a:sym typeface="Calibri"/>
              </a:defRPr>
            </a:lvl7pPr>
            <a:lvl8pPr indent="0" lvl="7" marL="0" marR="0" rtl="0" algn="r">
              <a:spcBef>
                <a:spcPts val="0"/>
              </a:spcBef>
              <a:buNone/>
              <a:defRPr b="0" i="0" sz="800" u="none" cap="none" strike="noStrike">
                <a:solidFill>
                  <a:schemeClr val="lt1"/>
                </a:solidFill>
                <a:latin typeface="Calibri"/>
                <a:ea typeface="Calibri"/>
                <a:cs typeface="Calibri"/>
                <a:sym typeface="Calibri"/>
              </a:defRPr>
            </a:lvl8pPr>
            <a:lvl9pPr indent="0" lvl="8" marL="0" marR="0" rt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28.jpg"/><Relationship Id="rId5" Type="http://schemas.openxmlformats.org/officeDocument/2006/relationships/image" Target="../media/image9.jpg"/><Relationship Id="rId6"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22.jpg"/><Relationship Id="rId5" Type="http://schemas.openxmlformats.org/officeDocument/2006/relationships/image" Target="../media/image19.jpg"/><Relationship Id="rId6"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16.jpg"/><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24.png"/><Relationship Id="rId5"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descr="C:\Users\Teknosa Demo\Desktop\web sitesi ebrusoft\logo\ebrusoft LOGO 2.png" id="289" name="Google Shape;289;p31"/>
          <p:cNvPicPr preferRelativeResize="0"/>
          <p:nvPr/>
        </p:nvPicPr>
        <p:blipFill rotWithShape="1">
          <a:blip r:embed="rId3">
            <a:alphaModFix/>
          </a:blip>
          <a:srcRect b="0" l="0" r="0" t="0"/>
          <a:stretch/>
        </p:blipFill>
        <p:spPr>
          <a:xfrm>
            <a:off x="2113296" y="809285"/>
            <a:ext cx="4917406" cy="13012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0"/>
          <p:cNvSpPr txBox="1"/>
          <p:nvPr>
            <p:ph idx="1" type="body"/>
          </p:nvPr>
        </p:nvSpPr>
        <p:spPr>
          <a:xfrm>
            <a:off x="530609" y="-84460"/>
            <a:ext cx="7429500" cy="2656200"/>
          </a:xfrm>
          <a:prstGeom prst="rect">
            <a:avLst/>
          </a:prstGeom>
        </p:spPr>
        <p:txBody>
          <a:bodyPr anchorCtr="0" anchor="t" bIns="68575" lIns="68575" spcFirstLastPara="1" rIns="68575" wrap="square" tIns="685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Referans İşlerimiz</a:t>
            </a:r>
            <a:r>
              <a:rPr lang="en-GB" sz="2000">
                <a:solidFill>
                  <a:schemeClr val="dk1"/>
                </a:solidFill>
                <a:latin typeface="Arial"/>
                <a:ea typeface="Arial"/>
                <a:cs typeface="Arial"/>
                <a:sym typeface="Arial"/>
              </a:rPr>
              <a:t> - 4</a:t>
            </a:r>
            <a:r>
              <a:rPr lang="en-GB" sz="2000">
                <a:solidFill>
                  <a:schemeClr val="dk1"/>
                </a:solidFill>
                <a:latin typeface="Arial"/>
                <a:ea typeface="Arial"/>
                <a:cs typeface="Arial"/>
                <a:sym typeface="Arial"/>
              </a:rPr>
              <a:t>: </a:t>
            </a:r>
            <a:endParaRPr sz="20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lang="en-GB" sz="1600">
                <a:solidFill>
                  <a:schemeClr val="dk1"/>
                </a:solidFill>
                <a:latin typeface="Arial"/>
                <a:ea typeface="Arial"/>
                <a:cs typeface="Arial"/>
                <a:sym typeface="Arial"/>
              </a:rPr>
              <a:t>	</a:t>
            </a:r>
            <a:r>
              <a:rPr lang="en-GB" sz="1600">
                <a:solidFill>
                  <a:schemeClr val="dk1"/>
                </a:solidFill>
                <a:latin typeface="Arial"/>
                <a:ea typeface="Arial"/>
                <a:cs typeface="Arial"/>
                <a:sym typeface="Arial"/>
              </a:rPr>
              <a:t>Özgün Tasarımlarımız (elektronik ve elektromekanik) - 1:</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Etiketleme makineleri: Çuval dolumu yapan fabrikalarda çuval üzeri etiketleri dikiş makinesine vererek çuvala dikilmesini sağlayan elektro-pnömatik robotik kol</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Birimler arası kablaj test cihazları: Kablo bağlantılarını numune kablo üzerinden öğrendikten sonra, testi yapılacak kabloları test edebilen, hafızasında isimli olarak önceki öğrendiği kabloları tutabilen, bataryalı mobil ve sabit elektronik cihazlar.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Otomotiv dizel püskürtme ekipmanları elektronik / elektromekanik test cihazları: Dizel yakıtlı araçlardaki dizel yakıt püskürtme ekipmanları olan dizel pompa, dizel enjektör, yüksek basınç pompası, yüksek basınç sensörü gibi ekipmanların testlerini yapabilen çeşitli elektronik ve elektromekanik cihazların geliştirilmesi ve imalatı.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Tek çevrim otomatik kontrol cihazları: Makine veya proses kontrolünde kullanılan, bir sinyalin bir kontrol çevriminden geçme esasına göre çalışan elektronik cihazların tasarım ve imalatı. (termostatlar, makine kontrol cihazları, zamanlayıcılar, sinyal işleyiciler) </a:t>
            </a:r>
            <a:endParaRPr sz="1100">
              <a:solidFill>
                <a:schemeClr val="dk1"/>
              </a:solidFill>
            </a:endParaRPr>
          </a:p>
          <a:p>
            <a:pPr indent="0" lvl="0" marL="914400" rtl="0" algn="l">
              <a:lnSpc>
                <a:spcPct val="115000"/>
              </a:lnSpc>
              <a:spcBef>
                <a:spcPts val="0"/>
              </a:spcBef>
              <a:spcAft>
                <a:spcPts val="0"/>
              </a:spcAft>
              <a:buNone/>
            </a:pPr>
            <a:r>
              <a:rPr lang="en-GB" sz="1100">
                <a:solidFill>
                  <a:schemeClr val="dk1"/>
                </a:solidFill>
              </a:rPr>
              <a:t> </a:t>
            </a:r>
            <a:endParaRPr sz="1100">
              <a:solidFill>
                <a:schemeClr val="dk1"/>
              </a:solidFill>
            </a:endParaRPr>
          </a:p>
          <a:p>
            <a:pPr indent="0" lvl="0" marL="0" rtl="0" algn="l">
              <a:lnSpc>
                <a:spcPct val="115000"/>
              </a:lnSpc>
              <a:spcBef>
                <a:spcPts val="1800"/>
              </a:spcBef>
              <a:spcAft>
                <a:spcPts val="0"/>
              </a:spcAft>
              <a:buNone/>
            </a:pPr>
            <a:r>
              <a:t/>
            </a:r>
            <a:endParaRPr sz="1600">
              <a:solidFill>
                <a:schemeClr val="dk1"/>
              </a:solidFill>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1"/>
          <p:cNvSpPr txBox="1"/>
          <p:nvPr>
            <p:ph idx="1" type="body"/>
          </p:nvPr>
        </p:nvSpPr>
        <p:spPr>
          <a:xfrm>
            <a:off x="530609" y="-84460"/>
            <a:ext cx="7429500" cy="2656200"/>
          </a:xfrm>
          <a:prstGeom prst="rect">
            <a:avLst/>
          </a:prstGeom>
        </p:spPr>
        <p:txBody>
          <a:bodyPr anchorCtr="0" anchor="t" bIns="68575" lIns="68575" spcFirstLastPara="1" rIns="68575" wrap="square" tIns="685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Referans İşlerimiz - 5: </a:t>
            </a:r>
            <a:endParaRPr sz="20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lang="en-GB" sz="1600">
                <a:solidFill>
                  <a:schemeClr val="dk1"/>
                </a:solidFill>
                <a:latin typeface="Arial"/>
                <a:ea typeface="Arial"/>
                <a:cs typeface="Arial"/>
                <a:sym typeface="Arial"/>
              </a:rPr>
              <a:t>	Özgün Tasarımlarımız (elektronik ve elektromekanik) - 2:</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Analogdan analoğa sinyal çeviriciler: Sensörlerin çıktı olarak oluşturduğu elektriksel niceliğin kontrol / okuyucu cihazının girdisinin cinsine uymadığı durumlarda uyumlulaştırmayı sağlaması için kullanılan cihazlar.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Sinyal izolatörleri: Sinyallerin birbirlerini elektriksel olarak etkilememesi için kullanılan cihazlar. Galvanik ve optik izolatörler tasarlayıp üretebiliyoruz.</a:t>
            </a:r>
            <a:r>
              <a:rPr lang="en-GB" sz="1100">
                <a:solidFill>
                  <a:schemeClr val="dk1"/>
                </a:solidFill>
              </a:rPr>
              <a:t>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Dijital sinyal çeviriciler (RS485 to HTL, HTL to TTL)</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Protokol çeviriciler (Modbus RTU - ModbusTCP)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Konnektör tipi çeviricileri: Rack kabin tipi, özel kutuda veya kablo üzeri bağlantılı konnektör tipi çeviricisidir. İsteğe özel imal edilmektedir. İhtiyaca ve kullanım yerine göre IPXX standartlarında imal edilebilmektedir. İhtiyaca göre elektronik kart ile imal edilip, empedans eşitleme, twisted pair, shielded, low pass - high pass - band filtre özellikleri eklenebilmektedir.   (devam ediyor)</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Özel sensör imalatları (BLE 5.0 IoT sensörleri, sıcaklık nem sensörleri, özel tanımlı cisim algılayıcılar) (devam ediyor)</a:t>
            </a:r>
            <a:endParaRPr sz="1100">
              <a:solidFill>
                <a:schemeClr val="dk1"/>
              </a:solidFill>
            </a:endParaRPr>
          </a:p>
          <a:p>
            <a:pPr indent="0" lvl="0" marL="0" rtl="0" algn="l">
              <a:lnSpc>
                <a:spcPct val="115000"/>
              </a:lnSpc>
              <a:spcBef>
                <a:spcPts val="1800"/>
              </a:spcBef>
              <a:spcAft>
                <a:spcPts val="0"/>
              </a:spcAft>
              <a:buNone/>
            </a:pPr>
            <a:r>
              <a:t/>
            </a:r>
            <a:endParaRPr sz="1600">
              <a:solidFill>
                <a:schemeClr val="dk1"/>
              </a:solidFill>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2"/>
          <p:cNvSpPr txBox="1"/>
          <p:nvPr>
            <p:ph idx="1" type="body"/>
          </p:nvPr>
        </p:nvSpPr>
        <p:spPr>
          <a:xfrm>
            <a:off x="523534" y="-10"/>
            <a:ext cx="7429500" cy="2656200"/>
          </a:xfrm>
          <a:prstGeom prst="rect">
            <a:avLst/>
          </a:prstGeom>
        </p:spPr>
        <p:txBody>
          <a:bodyPr anchorCtr="0" anchor="t" bIns="68575" lIns="68575" spcFirstLastPara="1" rIns="68575" wrap="square" tIns="685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Referans İşlerimiz - 6: </a:t>
            </a:r>
            <a:endParaRPr sz="20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lang="en-GB" sz="1600">
                <a:solidFill>
                  <a:schemeClr val="dk1"/>
                </a:solidFill>
                <a:latin typeface="Arial"/>
                <a:ea typeface="Arial"/>
                <a:cs typeface="Arial"/>
                <a:sym typeface="Arial"/>
              </a:rPr>
              <a:t>	Özgün Tasarımlarımız (elektronik ve elektromekanik) - 3:</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Özel amaçlı Loadcell imalatları ve strain-gauge uygulamaları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ERP için veri toplayıcı uzak I/O’lar ve gatewayler: Güvenli veri iletimi için AES256 BLE5 IoT gateway, ethernet gateway, RS485 gateway. (devam ediyor)</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Bluetooth Low Energy Sensor Beacon ve Gateway ürün geliştirilmesi: Farklı amaçlar ve ortamlarda kullanılabilecek sensör beaconlardan toplanan verilerin gateway ler üzerinden sunuculara transfer edilmesi ve bilginin işlenmesi (devam ediyor)</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Bluetooth Low Energy Tag ler ile İç Mekan Konumlandırma: İç mekanda Personel veya eşya takibinin yapılması (devam ediyor)</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Tapmer Resistant Security Module: Donanımsal Güvenlik Modülü; Güvenli Bellek alanına sahip kriptografik işlemleri güvenlik standartlarına göre yapabilen genel amaçlı modül geliştirilmesi (devam ediyor)</a:t>
            </a:r>
            <a:endParaRPr sz="1100">
              <a:solidFill>
                <a:schemeClr val="dk1"/>
              </a:solidFill>
            </a:endParaRPr>
          </a:p>
          <a:p>
            <a:pPr indent="0" lvl="0" marL="0" rtl="0" algn="l">
              <a:lnSpc>
                <a:spcPct val="115000"/>
              </a:lnSpc>
              <a:spcBef>
                <a:spcPts val="1800"/>
              </a:spcBef>
              <a:spcAft>
                <a:spcPts val="0"/>
              </a:spcAft>
              <a:buNone/>
            </a:pPr>
            <a:r>
              <a:t/>
            </a:r>
            <a:endParaRPr sz="1600">
              <a:solidFill>
                <a:schemeClr val="dk1"/>
              </a:solidFill>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3"/>
          <p:cNvSpPr txBox="1"/>
          <p:nvPr>
            <p:ph type="title"/>
          </p:nvPr>
        </p:nvSpPr>
        <p:spPr>
          <a:xfrm>
            <a:off x="856060" y="463889"/>
            <a:ext cx="7429500" cy="11088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Otomotiv </a:t>
            </a:r>
            <a:r>
              <a:rPr lang="en-GB" sz="2400">
                <a:latin typeface="Arial"/>
                <a:ea typeface="Arial"/>
                <a:cs typeface="Arial"/>
                <a:sym typeface="Arial"/>
              </a:rPr>
              <a:t>Test Yazılım ve </a:t>
            </a:r>
            <a:endParaRPr sz="2400">
              <a:latin typeface="Arial"/>
              <a:ea typeface="Arial"/>
              <a:cs typeface="Arial"/>
              <a:sym typeface="Arial"/>
            </a:endParaRPr>
          </a:p>
          <a:p>
            <a:pPr indent="0" lvl="0" marL="0" rtl="0" algn="l">
              <a:spcBef>
                <a:spcPts val="0"/>
              </a:spcBef>
              <a:spcAft>
                <a:spcPts val="0"/>
              </a:spcAft>
              <a:buNone/>
            </a:pPr>
            <a:r>
              <a:rPr lang="en-GB" sz="2400">
                <a:latin typeface="Arial"/>
                <a:ea typeface="Arial"/>
                <a:cs typeface="Arial"/>
                <a:sym typeface="Arial"/>
              </a:rPr>
              <a:t>elektronik donanımları</a:t>
            </a:r>
            <a:endParaRPr/>
          </a:p>
        </p:txBody>
      </p:sp>
      <p:pic>
        <p:nvPicPr>
          <p:cNvPr descr="C:\Users\Teknosa Demo\Desktop\web sitesi ebrusoft\logo\logo2.png" id="354" name="Google Shape;354;p43"/>
          <p:cNvPicPr preferRelativeResize="0"/>
          <p:nvPr/>
        </p:nvPicPr>
        <p:blipFill rotWithShape="1">
          <a:blip r:embed="rId3">
            <a:alphaModFix/>
          </a:blip>
          <a:srcRect b="0" l="0" r="0" t="0"/>
          <a:stretch/>
        </p:blipFill>
        <p:spPr>
          <a:xfrm>
            <a:off x="8466221" y="1925805"/>
            <a:ext cx="494110" cy="1056085"/>
          </a:xfrm>
          <a:prstGeom prst="rect">
            <a:avLst/>
          </a:prstGeom>
          <a:noFill/>
          <a:ln>
            <a:noFill/>
          </a:ln>
        </p:spPr>
      </p:pic>
      <p:pic>
        <p:nvPicPr>
          <p:cNvPr id="355" name="Google Shape;355;p43"/>
          <p:cNvPicPr preferRelativeResize="0"/>
          <p:nvPr/>
        </p:nvPicPr>
        <p:blipFill>
          <a:blip r:embed="rId4">
            <a:alphaModFix/>
          </a:blip>
          <a:stretch>
            <a:fillRect/>
          </a:stretch>
        </p:blipFill>
        <p:spPr>
          <a:xfrm>
            <a:off x="5361250" y="321700"/>
            <a:ext cx="1997926" cy="1997926"/>
          </a:xfrm>
          <a:prstGeom prst="rect">
            <a:avLst/>
          </a:prstGeom>
          <a:noFill/>
          <a:ln>
            <a:noFill/>
          </a:ln>
        </p:spPr>
      </p:pic>
      <p:pic>
        <p:nvPicPr>
          <p:cNvPr id="356" name="Google Shape;356;p43"/>
          <p:cNvPicPr preferRelativeResize="0"/>
          <p:nvPr/>
        </p:nvPicPr>
        <p:blipFill>
          <a:blip r:embed="rId5">
            <a:alphaModFix/>
          </a:blip>
          <a:stretch>
            <a:fillRect/>
          </a:stretch>
        </p:blipFill>
        <p:spPr>
          <a:xfrm>
            <a:off x="778225" y="1835774"/>
            <a:ext cx="3626750" cy="1943950"/>
          </a:xfrm>
          <a:prstGeom prst="rect">
            <a:avLst/>
          </a:prstGeom>
          <a:noFill/>
          <a:ln>
            <a:noFill/>
          </a:ln>
        </p:spPr>
      </p:pic>
      <p:pic>
        <p:nvPicPr>
          <p:cNvPr id="357" name="Google Shape;357;p43"/>
          <p:cNvPicPr preferRelativeResize="0"/>
          <p:nvPr/>
        </p:nvPicPr>
        <p:blipFill>
          <a:blip r:embed="rId6">
            <a:alphaModFix/>
          </a:blip>
          <a:stretch>
            <a:fillRect/>
          </a:stretch>
        </p:blipFill>
        <p:spPr>
          <a:xfrm>
            <a:off x="4809200" y="2497175"/>
            <a:ext cx="3342250" cy="1888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4"/>
          <p:cNvSpPr txBox="1"/>
          <p:nvPr/>
        </p:nvSpPr>
        <p:spPr>
          <a:xfrm>
            <a:off x="805925" y="310650"/>
            <a:ext cx="49833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FFFFFF"/>
                </a:solidFill>
              </a:rPr>
              <a:t>Test Yazılım ve elektronik donanımları</a:t>
            </a:r>
            <a:endParaRPr sz="2100">
              <a:solidFill>
                <a:srgbClr val="202124"/>
              </a:solidFill>
              <a:highlight>
                <a:srgbClr val="F8F9FA"/>
              </a:highlight>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363" name="Google Shape;363;p44"/>
          <p:cNvPicPr preferRelativeResize="0"/>
          <p:nvPr/>
        </p:nvPicPr>
        <p:blipFill>
          <a:blip r:embed="rId3">
            <a:alphaModFix/>
          </a:blip>
          <a:stretch>
            <a:fillRect/>
          </a:stretch>
        </p:blipFill>
        <p:spPr>
          <a:xfrm>
            <a:off x="502250" y="1466975"/>
            <a:ext cx="5103544" cy="2870751"/>
          </a:xfrm>
          <a:prstGeom prst="rect">
            <a:avLst/>
          </a:prstGeom>
          <a:noFill/>
          <a:ln>
            <a:noFill/>
          </a:ln>
        </p:spPr>
      </p:pic>
      <p:pic>
        <p:nvPicPr>
          <p:cNvPr id="364" name="Google Shape;364;p44"/>
          <p:cNvPicPr preferRelativeResize="0"/>
          <p:nvPr/>
        </p:nvPicPr>
        <p:blipFill>
          <a:blip r:embed="rId4">
            <a:alphaModFix/>
          </a:blip>
          <a:stretch>
            <a:fillRect/>
          </a:stretch>
        </p:blipFill>
        <p:spPr>
          <a:xfrm>
            <a:off x="5789349" y="1950576"/>
            <a:ext cx="3028052" cy="1532687"/>
          </a:xfrm>
          <a:prstGeom prst="rect">
            <a:avLst/>
          </a:prstGeom>
          <a:noFill/>
          <a:ln>
            <a:noFill/>
          </a:ln>
        </p:spPr>
      </p:pic>
      <p:pic>
        <p:nvPicPr>
          <p:cNvPr id="365" name="Google Shape;365;p44"/>
          <p:cNvPicPr preferRelativeResize="0"/>
          <p:nvPr/>
        </p:nvPicPr>
        <p:blipFill>
          <a:blip r:embed="rId5">
            <a:alphaModFix/>
          </a:blip>
          <a:stretch>
            <a:fillRect/>
          </a:stretch>
        </p:blipFill>
        <p:spPr>
          <a:xfrm>
            <a:off x="5789349" y="3533090"/>
            <a:ext cx="3028052" cy="1532687"/>
          </a:xfrm>
          <a:prstGeom prst="rect">
            <a:avLst/>
          </a:prstGeom>
          <a:noFill/>
          <a:ln>
            <a:noFill/>
          </a:ln>
        </p:spPr>
      </p:pic>
      <p:pic>
        <p:nvPicPr>
          <p:cNvPr id="366" name="Google Shape;366;p44"/>
          <p:cNvPicPr preferRelativeResize="0"/>
          <p:nvPr/>
        </p:nvPicPr>
        <p:blipFill>
          <a:blip r:embed="rId6">
            <a:alphaModFix/>
          </a:blip>
          <a:stretch>
            <a:fillRect/>
          </a:stretch>
        </p:blipFill>
        <p:spPr>
          <a:xfrm>
            <a:off x="5789350" y="265725"/>
            <a:ext cx="3028052" cy="16350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5"/>
          <p:cNvPicPr preferRelativeResize="0"/>
          <p:nvPr/>
        </p:nvPicPr>
        <p:blipFill>
          <a:blip r:embed="rId3">
            <a:alphaModFix/>
          </a:blip>
          <a:stretch>
            <a:fillRect/>
          </a:stretch>
        </p:blipFill>
        <p:spPr>
          <a:xfrm>
            <a:off x="2729825" y="2410092"/>
            <a:ext cx="3620829" cy="2715609"/>
          </a:xfrm>
          <a:prstGeom prst="rect">
            <a:avLst/>
          </a:prstGeom>
          <a:noFill/>
          <a:ln>
            <a:noFill/>
          </a:ln>
        </p:spPr>
      </p:pic>
      <p:pic>
        <p:nvPicPr>
          <p:cNvPr id="372" name="Google Shape;372;p45"/>
          <p:cNvPicPr preferRelativeResize="0"/>
          <p:nvPr/>
        </p:nvPicPr>
        <p:blipFill>
          <a:blip r:embed="rId4">
            <a:alphaModFix/>
          </a:blip>
          <a:stretch>
            <a:fillRect/>
          </a:stretch>
        </p:blipFill>
        <p:spPr>
          <a:xfrm>
            <a:off x="3330798" y="615438"/>
            <a:ext cx="2235204" cy="1676403"/>
          </a:xfrm>
          <a:prstGeom prst="rect">
            <a:avLst/>
          </a:prstGeom>
          <a:noFill/>
          <a:ln>
            <a:noFill/>
          </a:ln>
        </p:spPr>
      </p:pic>
      <p:sp>
        <p:nvSpPr>
          <p:cNvPr id="373" name="Google Shape;373;p45"/>
          <p:cNvSpPr txBox="1"/>
          <p:nvPr/>
        </p:nvSpPr>
        <p:spPr>
          <a:xfrm>
            <a:off x="930600" y="128850"/>
            <a:ext cx="7611000" cy="4866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GB" sz="1600">
                <a:solidFill>
                  <a:srgbClr val="F8F9FA"/>
                </a:solidFill>
              </a:rPr>
              <a:t> 					   </a:t>
            </a:r>
            <a:r>
              <a:rPr lang="en-GB" sz="2300">
                <a:solidFill>
                  <a:srgbClr val="F8F9FA"/>
                </a:solidFill>
              </a:rPr>
              <a:t>Otomasyon</a:t>
            </a:r>
            <a:endParaRPr sz="2300">
              <a:solidFill>
                <a:srgbClr val="F8F9FA"/>
              </a:solidFill>
            </a:endParaRPr>
          </a:p>
          <a:p>
            <a:pPr indent="0" lvl="0" marL="0" rtl="0" algn="ctr">
              <a:spcBef>
                <a:spcPts val="0"/>
              </a:spcBef>
              <a:spcAft>
                <a:spcPts val="0"/>
              </a:spcAft>
              <a:buNone/>
            </a:pPr>
            <a:r>
              <a:t/>
            </a:r>
            <a:endParaRPr sz="2400">
              <a:solidFill>
                <a:srgbClr val="FFFFFF"/>
              </a:solidFill>
            </a:endParaRPr>
          </a:p>
          <a:p>
            <a:pPr indent="0" lvl="0" marL="0" rtl="0" algn="ctr">
              <a:spcBef>
                <a:spcPts val="0"/>
              </a:spcBef>
              <a:spcAft>
                <a:spcPts val="0"/>
              </a:spcAft>
              <a:buNone/>
            </a:pPr>
            <a:r>
              <a:t/>
            </a:r>
            <a:endParaRPr sz="2400">
              <a:solidFill>
                <a:srgbClr val="FFFFFF"/>
              </a:solidFill>
            </a:endParaRPr>
          </a:p>
        </p:txBody>
      </p:sp>
      <p:pic>
        <p:nvPicPr>
          <p:cNvPr id="374" name="Google Shape;374;p45"/>
          <p:cNvPicPr preferRelativeResize="0"/>
          <p:nvPr/>
        </p:nvPicPr>
        <p:blipFill>
          <a:blip r:embed="rId5">
            <a:alphaModFix/>
          </a:blip>
          <a:stretch>
            <a:fillRect/>
          </a:stretch>
        </p:blipFill>
        <p:spPr>
          <a:xfrm>
            <a:off x="134425" y="977988"/>
            <a:ext cx="2454171" cy="3379787"/>
          </a:xfrm>
          <a:prstGeom prst="rect">
            <a:avLst/>
          </a:prstGeom>
          <a:noFill/>
          <a:ln>
            <a:noFill/>
          </a:ln>
        </p:spPr>
      </p:pic>
      <p:pic>
        <p:nvPicPr>
          <p:cNvPr id="375" name="Google Shape;375;p45"/>
          <p:cNvPicPr preferRelativeResize="0"/>
          <p:nvPr/>
        </p:nvPicPr>
        <p:blipFill>
          <a:blip r:embed="rId6">
            <a:alphaModFix/>
          </a:blip>
          <a:stretch>
            <a:fillRect/>
          </a:stretch>
        </p:blipFill>
        <p:spPr>
          <a:xfrm>
            <a:off x="6534325" y="854050"/>
            <a:ext cx="2454173" cy="32722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6"/>
          <p:cNvSpPr txBox="1"/>
          <p:nvPr/>
        </p:nvSpPr>
        <p:spPr>
          <a:xfrm>
            <a:off x="1903675" y="638225"/>
            <a:ext cx="50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81" name="Google Shape;381;p46"/>
          <p:cNvSpPr txBox="1"/>
          <p:nvPr/>
        </p:nvSpPr>
        <p:spPr>
          <a:xfrm>
            <a:off x="712475" y="151625"/>
            <a:ext cx="7611000" cy="48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FFFFFF"/>
                </a:solidFill>
              </a:rPr>
              <a:t>Test ve veri toplama sistemleri için yapısal kablolama</a:t>
            </a:r>
            <a:r>
              <a:rPr lang="en-GB" sz="2400">
                <a:solidFill>
                  <a:srgbClr val="FFFFFF"/>
                </a:solidFill>
              </a:rPr>
              <a:t> </a:t>
            </a:r>
            <a:endParaRPr sz="2400">
              <a:solidFill>
                <a:srgbClr val="FFFFFF"/>
              </a:solidFill>
            </a:endParaRPr>
          </a:p>
        </p:txBody>
      </p:sp>
      <p:pic>
        <p:nvPicPr>
          <p:cNvPr id="382" name="Google Shape;382;p46"/>
          <p:cNvPicPr preferRelativeResize="0"/>
          <p:nvPr/>
        </p:nvPicPr>
        <p:blipFill>
          <a:blip r:embed="rId3">
            <a:alphaModFix/>
          </a:blip>
          <a:stretch>
            <a:fillRect/>
          </a:stretch>
        </p:blipFill>
        <p:spPr>
          <a:xfrm>
            <a:off x="712475" y="1307250"/>
            <a:ext cx="1514520" cy="3103470"/>
          </a:xfrm>
          <a:prstGeom prst="rect">
            <a:avLst/>
          </a:prstGeom>
          <a:noFill/>
          <a:ln>
            <a:noFill/>
          </a:ln>
        </p:spPr>
      </p:pic>
      <p:pic>
        <p:nvPicPr>
          <p:cNvPr id="383" name="Google Shape;383;p46"/>
          <p:cNvPicPr preferRelativeResize="0"/>
          <p:nvPr/>
        </p:nvPicPr>
        <p:blipFill>
          <a:blip r:embed="rId4">
            <a:alphaModFix/>
          </a:blip>
          <a:stretch>
            <a:fillRect/>
          </a:stretch>
        </p:blipFill>
        <p:spPr>
          <a:xfrm>
            <a:off x="3058800" y="1307260"/>
            <a:ext cx="5517269" cy="31034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47"/>
          <p:cNvPicPr preferRelativeResize="0"/>
          <p:nvPr/>
        </p:nvPicPr>
        <p:blipFill>
          <a:blip r:embed="rId3">
            <a:alphaModFix/>
          </a:blip>
          <a:stretch>
            <a:fillRect/>
          </a:stretch>
        </p:blipFill>
        <p:spPr>
          <a:xfrm>
            <a:off x="5385400" y="152400"/>
            <a:ext cx="2721769" cy="4838701"/>
          </a:xfrm>
          <a:prstGeom prst="rect">
            <a:avLst/>
          </a:prstGeom>
          <a:noFill/>
          <a:ln>
            <a:noFill/>
          </a:ln>
        </p:spPr>
      </p:pic>
      <p:pic>
        <p:nvPicPr>
          <p:cNvPr id="389" name="Google Shape;389;p47"/>
          <p:cNvPicPr preferRelativeResize="0"/>
          <p:nvPr/>
        </p:nvPicPr>
        <p:blipFill>
          <a:blip r:embed="rId4">
            <a:alphaModFix/>
          </a:blip>
          <a:stretch>
            <a:fillRect/>
          </a:stretch>
        </p:blipFill>
        <p:spPr>
          <a:xfrm>
            <a:off x="959475" y="152400"/>
            <a:ext cx="2500903" cy="1406750"/>
          </a:xfrm>
          <a:prstGeom prst="rect">
            <a:avLst/>
          </a:prstGeom>
          <a:noFill/>
          <a:ln>
            <a:noFill/>
          </a:ln>
        </p:spPr>
      </p:pic>
      <p:pic>
        <p:nvPicPr>
          <p:cNvPr id="390" name="Google Shape;390;p47"/>
          <p:cNvPicPr preferRelativeResize="0"/>
          <p:nvPr/>
        </p:nvPicPr>
        <p:blipFill>
          <a:blip r:embed="rId5">
            <a:alphaModFix/>
          </a:blip>
          <a:stretch>
            <a:fillRect/>
          </a:stretch>
        </p:blipFill>
        <p:spPr>
          <a:xfrm>
            <a:off x="2122200" y="1700475"/>
            <a:ext cx="2750700" cy="3167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8"/>
          <p:cNvSpPr txBox="1"/>
          <p:nvPr/>
        </p:nvSpPr>
        <p:spPr>
          <a:xfrm>
            <a:off x="1096175" y="243650"/>
            <a:ext cx="7611000" cy="486600"/>
          </a:xfrm>
          <a:prstGeom prst="rect">
            <a:avLst/>
          </a:prstGeom>
          <a:noFill/>
          <a:ln>
            <a:noFill/>
          </a:ln>
        </p:spPr>
        <p:txBody>
          <a:bodyPr anchorCtr="0" anchor="t" bIns="91425" lIns="91425" spcFirstLastPara="1" rIns="91425" wrap="square" tIns="91425">
            <a:noAutofit/>
          </a:bodyPr>
          <a:lstStyle/>
          <a:p>
            <a:pPr indent="457200" lvl="0" marL="457200" marR="38100" rtl="0" algn="l">
              <a:lnSpc>
                <a:spcPct val="128571"/>
              </a:lnSpc>
              <a:spcBef>
                <a:spcPts val="0"/>
              </a:spcBef>
              <a:spcAft>
                <a:spcPts val="0"/>
              </a:spcAft>
              <a:buNone/>
            </a:pPr>
            <a:r>
              <a:rPr lang="en-GB" sz="2400">
                <a:solidFill>
                  <a:srgbClr val="FFFFFF"/>
                </a:solidFill>
              </a:rPr>
              <a:t>Patlayıcı ortam kontrol uygulamaları</a:t>
            </a:r>
            <a:endParaRPr sz="2100">
              <a:solidFill>
                <a:srgbClr val="202124"/>
              </a:solidFill>
              <a:highlight>
                <a:srgbClr val="F8F9FA"/>
              </a:highlight>
            </a:endParaRPr>
          </a:p>
          <a:p>
            <a:pPr indent="0" lvl="0" marL="0" rtl="0" algn="ctr">
              <a:spcBef>
                <a:spcPts val="0"/>
              </a:spcBef>
              <a:spcAft>
                <a:spcPts val="0"/>
              </a:spcAft>
              <a:buNone/>
            </a:pPr>
            <a:r>
              <a:t/>
            </a:r>
            <a:endParaRPr sz="2400">
              <a:solidFill>
                <a:srgbClr val="FFFFFF"/>
              </a:solidFill>
            </a:endParaRPr>
          </a:p>
        </p:txBody>
      </p:sp>
      <p:pic>
        <p:nvPicPr>
          <p:cNvPr id="396" name="Google Shape;396;p48"/>
          <p:cNvPicPr preferRelativeResize="0"/>
          <p:nvPr/>
        </p:nvPicPr>
        <p:blipFill>
          <a:blip r:embed="rId3">
            <a:alphaModFix/>
          </a:blip>
          <a:stretch>
            <a:fillRect/>
          </a:stretch>
        </p:blipFill>
        <p:spPr>
          <a:xfrm>
            <a:off x="2222500" y="901400"/>
            <a:ext cx="4699004" cy="35242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49"/>
          <p:cNvPicPr preferRelativeResize="0"/>
          <p:nvPr/>
        </p:nvPicPr>
        <p:blipFill>
          <a:blip r:embed="rId3">
            <a:alphaModFix/>
          </a:blip>
          <a:stretch>
            <a:fillRect/>
          </a:stretch>
        </p:blipFill>
        <p:spPr>
          <a:xfrm>
            <a:off x="152400" y="152400"/>
            <a:ext cx="3211950" cy="1937425"/>
          </a:xfrm>
          <a:prstGeom prst="rect">
            <a:avLst/>
          </a:prstGeom>
          <a:noFill/>
          <a:ln>
            <a:noFill/>
          </a:ln>
        </p:spPr>
      </p:pic>
      <p:pic>
        <p:nvPicPr>
          <p:cNvPr id="402" name="Google Shape;402;p49"/>
          <p:cNvPicPr preferRelativeResize="0"/>
          <p:nvPr/>
        </p:nvPicPr>
        <p:blipFill>
          <a:blip r:embed="rId4">
            <a:alphaModFix/>
          </a:blip>
          <a:stretch>
            <a:fillRect/>
          </a:stretch>
        </p:blipFill>
        <p:spPr>
          <a:xfrm>
            <a:off x="152400" y="2242225"/>
            <a:ext cx="5936810" cy="2748876"/>
          </a:xfrm>
          <a:prstGeom prst="rect">
            <a:avLst/>
          </a:prstGeom>
          <a:noFill/>
          <a:ln>
            <a:noFill/>
          </a:ln>
        </p:spPr>
      </p:pic>
      <p:pic>
        <p:nvPicPr>
          <p:cNvPr id="403" name="Google Shape;403;p49"/>
          <p:cNvPicPr preferRelativeResize="0"/>
          <p:nvPr/>
        </p:nvPicPr>
        <p:blipFill>
          <a:blip r:embed="rId5">
            <a:alphaModFix/>
          </a:blip>
          <a:stretch>
            <a:fillRect/>
          </a:stretch>
        </p:blipFill>
        <p:spPr>
          <a:xfrm>
            <a:off x="6241610" y="152400"/>
            <a:ext cx="2749989" cy="36666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2"/>
          <p:cNvSpPr txBox="1"/>
          <p:nvPr>
            <p:ph idx="1" type="body"/>
          </p:nvPr>
        </p:nvSpPr>
        <p:spPr>
          <a:xfrm>
            <a:off x="653650" y="511601"/>
            <a:ext cx="7893300" cy="33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Tarihçe: </a:t>
            </a:r>
            <a:endParaRPr sz="2000">
              <a:solidFill>
                <a:schemeClr val="dk1"/>
              </a:solidFill>
              <a:latin typeface="Arial"/>
              <a:ea typeface="Arial"/>
              <a:cs typeface="Arial"/>
              <a:sym typeface="Arial"/>
            </a:endParaRPr>
          </a:p>
          <a:p>
            <a:pPr indent="-298450" lvl="0" marL="457200" rtl="0" algn="l">
              <a:lnSpc>
                <a:spcPct val="115000"/>
              </a:lnSpc>
              <a:spcBef>
                <a:spcPts val="600"/>
              </a:spcBef>
              <a:spcAft>
                <a:spcPts val="0"/>
              </a:spcAft>
              <a:buClr>
                <a:schemeClr val="dk1"/>
              </a:buClr>
              <a:buSzPts val="1100"/>
              <a:buChar char="●"/>
            </a:pPr>
            <a:r>
              <a:rPr b="1" lang="en-GB" sz="1100">
                <a:solidFill>
                  <a:schemeClr val="dk1"/>
                </a:solidFill>
              </a:rPr>
              <a:t>1998- </a:t>
            </a:r>
            <a:r>
              <a:rPr lang="en-GB" sz="1100">
                <a:solidFill>
                  <a:schemeClr val="dk1"/>
                </a:solidFill>
              </a:rPr>
              <a:t>Firmamız Termo-Ak Otomasyon Servis adı altında Otomasyon sistemlerinin servis hizmetini vermek amacıyla kurulmuştur.</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1999-</a:t>
            </a:r>
            <a:r>
              <a:rPr lang="en-GB" sz="1100">
                <a:solidFill>
                  <a:schemeClr val="dk1"/>
                </a:solidFill>
              </a:rPr>
              <a:t> ENDA Ankara çözüm ortağı olduk: tek çevrim otomatik kontrol cihazları sektörünün lider üreticisi ENDA nın Ankara'daki ilk yetkili satıcısı ve çözüm ortağı olduk.</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2001-</a:t>
            </a:r>
            <a:r>
              <a:rPr lang="en-GB" sz="1100">
                <a:solidFill>
                  <a:schemeClr val="dk1"/>
                </a:solidFill>
              </a:rPr>
              <a:t> Sanayi firmalarının problemlerini çözmek için elektronik cihaz tamirine başladık.</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2003-</a:t>
            </a:r>
            <a:r>
              <a:rPr lang="en-GB" sz="1100">
                <a:solidFill>
                  <a:schemeClr val="dk1"/>
                </a:solidFill>
              </a:rPr>
              <a:t> Ticari olarak ilk elektronik cihazımızı ürettik.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2006-</a:t>
            </a:r>
            <a:r>
              <a:rPr lang="en-GB" sz="1100">
                <a:solidFill>
                  <a:schemeClr val="dk1"/>
                </a:solidFill>
              </a:rPr>
              <a:t> Dizel püskürtme elemanları test cihazlarının imalatına başladık.</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2010-</a:t>
            </a:r>
            <a:r>
              <a:rPr lang="en-GB" sz="1100">
                <a:solidFill>
                  <a:schemeClr val="dk1"/>
                </a:solidFill>
              </a:rPr>
              <a:t> PLC sistemleri ile makine otomasyonuna başladık.</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2011-</a:t>
            </a:r>
            <a:r>
              <a:rPr lang="en-GB" sz="1100">
                <a:solidFill>
                  <a:schemeClr val="dk1"/>
                </a:solidFill>
              </a:rPr>
              <a:t> Ticari olarak ilk bilgisayar yazılımımızı yaptık.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2013-</a:t>
            </a:r>
            <a:r>
              <a:rPr lang="en-GB" sz="1100">
                <a:solidFill>
                  <a:schemeClr val="dk1"/>
                </a:solidFill>
              </a:rPr>
              <a:t> EbruSoft Yazılım'ı kurduk: Kendi dinamiklerini belirleyebilmesi için firmamızın yazılım tarafını fiziksel ve resmi olarak ayırdık.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2014-</a:t>
            </a:r>
            <a:r>
              <a:rPr lang="en-GB" sz="1100">
                <a:solidFill>
                  <a:schemeClr val="dk1"/>
                </a:solidFill>
              </a:rPr>
              <a:t> EbruSoft ailesi İvedik OSB Eminel İş Merkezinde 400m2 ofis alanı olan yeni yerine taşındı.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2014-</a:t>
            </a:r>
            <a:r>
              <a:rPr lang="en-GB" sz="1100">
                <a:solidFill>
                  <a:schemeClr val="dk1"/>
                </a:solidFill>
              </a:rPr>
              <a:t> Savunma Sanayi için birimler arası kablo imalatına başladık.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2016-</a:t>
            </a:r>
            <a:r>
              <a:rPr lang="en-GB" sz="1100">
                <a:solidFill>
                  <a:schemeClr val="dk1"/>
                </a:solidFill>
              </a:rPr>
              <a:t> ISO 9001:2008 kalite belgesini aldık.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2017-</a:t>
            </a:r>
            <a:r>
              <a:rPr lang="en-GB" sz="1100">
                <a:solidFill>
                  <a:schemeClr val="dk1"/>
                </a:solidFill>
              </a:rPr>
              <a:t> Otomasyon projelerine daha kapsamlı çözümler üretmek ve sürekli aktif saha ekipleri bulundurma amacıyla İnfoGrup Mühendislik LTD. ŞTİ.'yi kurduk.</a:t>
            </a:r>
            <a:endParaRPr b="1" sz="1700">
              <a:latin typeface="Corbel"/>
              <a:ea typeface="Corbel"/>
              <a:cs typeface="Corbel"/>
              <a:sym typeface="Corbel"/>
            </a:endParaRPr>
          </a:p>
          <a:p>
            <a:pPr indent="0" lvl="0" marL="177800" rtl="0" algn="l">
              <a:lnSpc>
                <a:spcPct val="100000"/>
              </a:lnSpc>
              <a:spcBef>
                <a:spcPts val="800"/>
              </a:spcBef>
              <a:spcAft>
                <a:spcPts val="0"/>
              </a:spcAft>
              <a:buNone/>
            </a:pPr>
            <a:r>
              <a:t/>
            </a:r>
            <a:endParaRPr b="1"/>
          </a:p>
          <a:p>
            <a:pPr indent="0" lvl="0" marL="0" marR="0" rtl="0" algn="l">
              <a:lnSpc>
                <a:spcPct val="100000"/>
              </a:lnSpc>
              <a:spcBef>
                <a:spcPts val="800"/>
              </a:spcBef>
              <a:spcAft>
                <a:spcPts val="0"/>
              </a:spcAft>
              <a:buNone/>
            </a:pPr>
            <a:r>
              <a:t/>
            </a:r>
            <a:endParaRPr b="0" i="0" sz="1200" u="none" cap="none" strike="noStrike">
              <a:solidFill>
                <a:schemeClr val="lt1"/>
              </a:solidFill>
              <a:latin typeface="Calibri"/>
              <a:ea typeface="Calibri"/>
              <a:cs typeface="Calibri"/>
              <a:sym typeface="Calibri"/>
            </a:endParaRPr>
          </a:p>
        </p:txBody>
      </p:sp>
      <p:pic>
        <p:nvPicPr>
          <p:cNvPr descr="C:\Users\Teknosa Demo\Desktop\web sitesi ebrusoft\logo\logo2.png" id="295" name="Google Shape;295;p32"/>
          <p:cNvPicPr preferRelativeResize="0"/>
          <p:nvPr/>
        </p:nvPicPr>
        <p:blipFill rotWithShape="1">
          <a:blip r:embed="rId3">
            <a:alphaModFix/>
          </a:blip>
          <a:srcRect b="0" l="0" r="0" t="0"/>
          <a:stretch/>
        </p:blipFill>
        <p:spPr>
          <a:xfrm>
            <a:off x="8466221" y="1925805"/>
            <a:ext cx="494110" cy="10560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0"/>
          <p:cNvSpPr txBox="1"/>
          <p:nvPr>
            <p:ph type="title"/>
          </p:nvPr>
        </p:nvSpPr>
        <p:spPr>
          <a:xfrm>
            <a:off x="1027988" y="78195"/>
            <a:ext cx="7429500" cy="669000"/>
          </a:xfrm>
          <a:prstGeom prst="rect">
            <a:avLst/>
          </a:prstGeom>
        </p:spPr>
        <p:txBody>
          <a:bodyPr anchorCtr="0" anchor="ctr" bIns="68575" lIns="68575" spcFirstLastPara="1" rIns="68575" wrap="square" tIns="68575">
            <a:noAutofit/>
          </a:bodyPr>
          <a:lstStyle/>
          <a:p>
            <a:pPr indent="0" lvl="0" marL="0" rtl="0" algn="ctr">
              <a:spcBef>
                <a:spcPts val="0"/>
              </a:spcBef>
              <a:spcAft>
                <a:spcPts val="0"/>
              </a:spcAft>
              <a:buNone/>
            </a:pPr>
            <a:r>
              <a:rPr lang="en-GB">
                <a:solidFill>
                  <a:srgbClr val="434343"/>
                </a:solidFill>
              </a:rPr>
              <a:t>100’ü geçen özgün cihaz tasarımlarımızdan:</a:t>
            </a:r>
            <a:endParaRPr>
              <a:solidFill>
                <a:srgbClr val="434343"/>
              </a:solidFill>
            </a:endParaRPr>
          </a:p>
        </p:txBody>
      </p:sp>
      <p:pic>
        <p:nvPicPr>
          <p:cNvPr id="409" name="Google Shape;409;p50"/>
          <p:cNvPicPr preferRelativeResize="0"/>
          <p:nvPr/>
        </p:nvPicPr>
        <p:blipFill>
          <a:blip r:embed="rId3">
            <a:alphaModFix/>
          </a:blip>
          <a:stretch>
            <a:fillRect/>
          </a:stretch>
        </p:blipFill>
        <p:spPr>
          <a:xfrm>
            <a:off x="1983100" y="747195"/>
            <a:ext cx="2301470" cy="4091502"/>
          </a:xfrm>
          <a:prstGeom prst="rect">
            <a:avLst/>
          </a:prstGeom>
          <a:noFill/>
          <a:ln>
            <a:noFill/>
          </a:ln>
        </p:spPr>
      </p:pic>
      <p:pic>
        <p:nvPicPr>
          <p:cNvPr id="410" name="Google Shape;410;p50"/>
          <p:cNvPicPr preferRelativeResize="0"/>
          <p:nvPr/>
        </p:nvPicPr>
        <p:blipFill>
          <a:blip r:embed="rId4">
            <a:alphaModFix/>
          </a:blip>
          <a:stretch>
            <a:fillRect/>
          </a:stretch>
        </p:blipFill>
        <p:spPr>
          <a:xfrm>
            <a:off x="5660975" y="2756300"/>
            <a:ext cx="1675776" cy="1668801"/>
          </a:xfrm>
          <a:prstGeom prst="rect">
            <a:avLst/>
          </a:prstGeom>
          <a:noFill/>
          <a:ln>
            <a:noFill/>
          </a:ln>
        </p:spPr>
      </p:pic>
      <p:pic>
        <p:nvPicPr>
          <p:cNvPr id="411" name="Google Shape;411;p50"/>
          <p:cNvPicPr preferRelativeResize="0"/>
          <p:nvPr/>
        </p:nvPicPr>
        <p:blipFill>
          <a:blip r:embed="rId5">
            <a:alphaModFix/>
          </a:blip>
          <a:stretch>
            <a:fillRect/>
          </a:stretch>
        </p:blipFill>
        <p:spPr>
          <a:xfrm>
            <a:off x="5278923" y="1125998"/>
            <a:ext cx="2439876" cy="1308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1"/>
          <p:cNvSpPr txBox="1"/>
          <p:nvPr>
            <p:ph type="title"/>
          </p:nvPr>
        </p:nvSpPr>
        <p:spPr>
          <a:xfrm>
            <a:off x="895663" y="1996695"/>
            <a:ext cx="7429500" cy="669000"/>
          </a:xfrm>
          <a:prstGeom prst="rect">
            <a:avLst/>
          </a:prstGeom>
        </p:spPr>
        <p:txBody>
          <a:bodyPr anchorCtr="0" anchor="ctr" bIns="68575" lIns="68575" spcFirstLastPara="1" rIns="68575" wrap="square" tIns="68575">
            <a:noAutofit/>
          </a:bodyPr>
          <a:lstStyle/>
          <a:p>
            <a:pPr indent="0" lvl="0" marL="0" rtl="0" algn="ctr">
              <a:spcBef>
                <a:spcPts val="0"/>
              </a:spcBef>
              <a:spcAft>
                <a:spcPts val="0"/>
              </a:spcAft>
              <a:buNone/>
            </a:pPr>
            <a:r>
              <a:rPr b="1" lang="en-GB">
                <a:solidFill>
                  <a:srgbClr val="434343"/>
                </a:solidFill>
              </a:rPr>
              <a:t>Montaj Alanı</a:t>
            </a:r>
            <a:endParaRPr b="1">
              <a:solidFill>
                <a:srgbClr val="43434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2"/>
          <p:cNvSpPr txBox="1"/>
          <p:nvPr>
            <p:ph type="title"/>
          </p:nvPr>
        </p:nvSpPr>
        <p:spPr>
          <a:xfrm>
            <a:off x="856060" y="463889"/>
            <a:ext cx="7429500" cy="11088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2" name="Google Shape;422;p52"/>
          <p:cNvSpPr txBox="1"/>
          <p:nvPr>
            <p:ph idx="1" type="body"/>
          </p:nvPr>
        </p:nvSpPr>
        <p:spPr>
          <a:xfrm>
            <a:off x="856059" y="1687115"/>
            <a:ext cx="7429500" cy="26562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t/>
            </a:r>
            <a:endParaRPr/>
          </a:p>
        </p:txBody>
      </p:sp>
      <p:pic>
        <p:nvPicPr>
          <p:cNvPr id="423" name="Google Shape;423;p52"/>
          <p:cNvPicPr preferRelativeResize="0"/>
          <p:nvPr/>
        </p:nvPicPr>
        <p:blipFill>
          <a:blip r:embed="rId3">
            <a:alphaModFix/>
          </a:blip>
          <a:stretch>
            <a:fillRect/>
          </a:stretch>
        </p:blipFill>
        <p:spPr>
          <a:xfrm>
            <a:off x="0" y="0"/>
            <a:ext cx="9143997" cy="51434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53"/>
          <p:cNvPicPr preferRelativeResize="0"/>
          <p:nvPr/>
        </p:nvPicPr>
        <p:blipFill>
          <a:blip r:embed="rId3">
            <a:alphaModFix/>
          </a:blip>
          <a:stretch>
            <a:fillRect/>
          </a:stretch>
        </p:blipFill>
        <p:spPr>
          <a:xfrm>
            <a:off x="0" y="0"/>
            <a:ext cx="9144003" cy="5124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54"/>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5"/>
          <p:cNvSpPr txBox="1"/>
          <p:nvPr>
            <p:ph type="title"/>
          </p:nvPr>
        </p:nvSpPr>
        <p:spPr>
          <a:xfrm>
            <a:off x="856060" y="463889"/>
            <a:ext cx="7429500" cy="11088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9" name="Google Shape;439;p55"/>
          <p:cNvSpPr txBox="1"/>
          <p:nvPr>
            <p:ph idx="1" type="body"/>
          </p:nvPr>
        </p:nvSpPr>
        <p:spPr>
          <a:xfrm>
            <a:off x="856059" y="1687115"/>
            <a:ext cx="7429500" cy="26562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t/>
            </a:r>
            <a:endParaRPr/>
          </a:p>
        </p:txBody>
      </p:sp>
      <p:pic>
        <p:nvPicPr>
          <p:cNvPr id="440" name="Google Shape;440;p55"/>
          <p:cNvPicPr preferRelativeResize="0"/>
          <p:nvPr/>
        </p:nvPicPr>
        <p:blipFill>
          <a:blip r:embed="rId3">
            <a:alphaModFix/>
          </a:blip>
          <a:stretch>
            <a:fillRect/>
          </a:stretch>
        </p:blipFill>
        <p:spPr>
          <a:xfrm>
            <a:off x="-21612" y="0"/>
            <a:ext cx="9187222" cy="5143501"/>
          </a:xfrm>
          <a:prstGeom prst="rect">
            <a:avLst/>
          </a:prstGeom>
          <a:noFill/>
          <a:ln>
            <a:noFill/>
          </a:ln>
        </p:spPr>
      </p:pic>
      <p:sp>
        <p:nvSpPr>
          <p:cNvPr id="441" name="Google Shape;441;p55"/>
          <p:cNvSpPr txBox="1"/>
          <p:nvPr/>
        </p:nvSpPr>
        <p:spPr>
          <a:xfrm>
            <a:off x="579336" y="584885"/>
            <a:ext cx="6978000" cy="15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rbel"/>
              <a:ea typeface="Corbel"/>
              <a:cs typeface="Corbel"/>
              <a:sym typeface="Corbel"/>
            </a:endParaRPr>
          </a:p>
        </p:txBody>
      </p:sp>
      <p:sp>
        <p:nvSpPr>
          <p:cNvPr id="442" name="Google Shape;442;p55"/>
          <p:cNvSpPr txBox="1"/>
          <p:nvPr/>
        </p:nvSpPr>
        <p:spPr>
          <a:xfrm>
            <a:off x="5777345" y="2289286"/>
            <a:ext cx="3342900" cy="11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800">
                <a:solidFill>
                  <a:srgbClr val="FFFFFF"/>
                </a:solidFill>
                <a:latin typeface="Corbel"/>
                <a:ea typeface="Corbel"/>
                <a:cs typeface="Corbel"/>
                <a:sym typeface="Corbel"/>
              </a:rPr>
              <a:t>Teşekkürler</a:t>
            </a:r>
            <a:endParaRPr sz="4800">
              <a:solidFill>
                <a:srgbClr val="FFFFFF"/>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3"/>
          <p:cNvSpPr txBox="1"/>
          <p:nvPr>
            <p:ph idx="1" type="body"/>
          </p:nvPr>
        </p:nvSpPr>
        <p:spPr>
          <a:xfrm>
            <a:off x="1333850" y="-53500"/>
            <a:ext cx="5535900" cy="16770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Kurumsal:</a:t>
            </a:r>
            <a:endParaRPr sz="2000">
              <a:solidFill>
                <a:schemeClr val="dk1"/>
              </a:solidFill>
              <a:latin typeface="Arial"/>
              <a:ea typeface="Arial"/>
              <a:cs typeface="Arial"/>
              <a:sym typeface="Arial"/>
            </a:endParaRPr>
          </a:p>
          <a:p>
            <a:pPr indent="457200" lvl="0" marL="0" rtl="0" algn="l">
              <a:lnSpc>
                <a:spcPct val="115000"/>
              </a:lnSpc>
              <a:spcBef>
                <a:spcPts val="1800"/>
              </a:spcBef>
              <a:spcAft>
                <a:spcPts val="0"/>
              </a:spcAft>
              <a:buNone/>
            </a:pPr>
            <a:r>
              <a:rPr lang="en-GB" sz="1600">
                <a:solidFill>
                  <a:schemeClr val="dk1"/>
                </a:solidFill>
                <a:latin typeface="Arial"/>
                <a:ea typeface="Arial"/>
                <a:cs typeface="Arial"/>
                <a:sym typeface="Arial"/>
              </a:rPr>
              <a:t>Kadromuz:</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Mühendis: 2 Elektronik, 2 Mekatronik, 1 Bilgisayar, 1 Makina, 1 Endüstri mühendisi</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Tekniker ve teknisyen: 6 elektrik elektronik ve 1 makina teknikeri</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Yönetim: 3</a:t>
            </a:r>
            <a:endParaRPr sz="1100">
              <a:solidFill>
                <a:schemeClr val="dk1"/>
              </a:solidFill>
            </a:endParaRPr>
          </a:p>
          <a:p>
            <a:pPr indent="457200" lvl="0" marL="0" rtl="0" algn="l">
              <a:lnSpc>
                <a:spcPct val="115000"/>
              </a:lnSpc>
              <a:spcBef>
                <a:spcPts val="1800"/>
              </a:spcBef>
              <a:spcAft>
                <a:spcPts val="0"/>
              </a:spcAft>
              <a:buNone/>
            </a:pPr>
            <a:r>
              <a:rPr lang="en-GB" sz="1600">
                <a:solidFill>
                  <a:schemeClr val="dk1"/>
                </a:solidFill>
                <a:latin typeface="Arial"/>
                <a:ea typeface="Arial"/>
                <a:cs typeface="Arial"/>
                <a:sym typeface="Arial"/>
              </a:rPr>
              <a:t>Yerleşkemiz:</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400m</a:t>
            </a:r>
            <a:r>
              <a:rPr baseline="30000" lang="en-GB" sz="1100">
                <a:solidFill>
                  <a:schemeClr val="dk1"/>
                </a:solidFill>
              </a:rPr>
              <a:t>2 </a:t>
            </a:r>
            <a:r>
              <a:rPr lang="en-GB" sz="1100">
                <a:solidFill>
                  <a:schemeClr val="dk1"/>
                </a:solidFill>
              </a:rPr>
              <a:t>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İvedik OSB / Ankara</a:t>
            </a:r>
            <a:endParaRPr sz="1100">
              <a:solidFill>
                <a:schemeClr val="dk1"/>
              </a:solidFill>
            </a:endParaRPr>
          </a:p>
          <a:p>
            <a:pPr indent="457200" lvl="0" marL="0" rtl="0" algn="l">
              <a:lnSpc>
                <a:spcPct val="115000"/>
              </a:lnSpc>
              <a:spcBef>
                <a:spcPts val="1800"/>
              </a:spcBef>
              <a:spcAft>
                <a:spcPts val="0"/>
              </a:spcAft>
              <a:buNone/>
            </a:pPr>
            <a:r>
              <a:rPr lang="en-GB" sz="1600">
                <a:solidFill>
                  <a:schemeClr val="dk1"/>
                </a:solidFill>
                <a:latin typeface="Arial"/>
                <a:ea typeface="Arial"/>
                <a:cs typeface="Arial"/>
                <a:sym typeface="Arial"/>
              </a:rPr>
              <a:t>Demirbaşlar:</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El aletleri, kaynak, kesme, bükme aletleri</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Masa üstü sac ve ahşap işleme aletleri</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Kablo test ve ölçüm cihazları</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Ölçü aletleri: osiloskoplar, multimetreler, frekans ölçerler, ışık şiddeti ölçer, ses şiddeti ölçer, lazermetre, pirometre, infrared sıcaklık ölçer vb.</a:t>
            </a:r>
            <a:endParaRPr sz="2000">
              <a:solidFill>
                <a:schemeClr val="dk1"/>
              </a:solidFill>
              <a:latin typeface="Arial"/>
              <a:ea typeface="Arial"/>
              <a:cs typeface="Arial"/>
              <a:sym typeface="Arial"/>
            </a:endParaRPr>
          </a:p>
          <a:p>
            <a:pPr indent="-38100" lvl="0" marL="177800" marR="0" rtl="0" algn="l">
              <a:lnSpc>
                <a:spcPct val="120000"/>
              </a:lnSpc>
              <a:spcBef>
                <a:spcPts val="0"/>
              </a:spcBef>
              <a:spcAft>
                <a:spcPts val="0"/>
              </a:spcAft>
              <a:buClr>
                <a:schemeClr val="lt1"/>
              </a:buClr>
              <a:buSzPts val="2300"/>
              <a:buFont typeface="Arial"/>
              <a:buNone/>
            </a:pPr>
            <a:r>
              <a:t/>
            </a:r>
            <a:endParaRPr/>
          </a:p>
        </p:txBody>
      </p:sp>
      <p:pic>
        <p:nvPicPr>
          <p:cNvPr descr="C:\Users\Teknosa Demo\Desktop\web sitesi ebrusoft\logo\logo2.png" id="301" name="Google Shape;301;p33"/>
          <p:cNvPicPr preferRelativeResize="0"/>
          <p:nvPr/>
        </p:nvPicPr>
        <p:blipFill rotWithShape="1">
          <a:blip r:embed="rId3">
            <a:alphaModFix/>
          </a:blip>
          <a:srcRect b="0" l="0" r="0" t="0"/>
          <a:stretch/>
        </p:blipFill>
        <p:spPr>
          <a:xfrm>
            <a:off x="8466221" y="1925805"/>
            <a:ext cx="494110" cy="10560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4"/>
          <p:cNvSpPr txBox="1"/>
          <p:nvPr>
            <p:ph idx="1" type="body"/>
          </p:nvPr>
        </p:nvSpPr>
        <p:spPr>
          <a:xfrm>
            <a:off x="818075" y="8"/>
            <a:ext cx="7429500" cy="4853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Kurumsal:</a:t>
            </a:r>
            <a:endParaRPr sz="2000">
              <a:solidFill>
                <a:schemeClr val="dk1"/>
              </a:solidFill>
              <a:latin typeface="Arial"/>
              <a:ea typeface="Arial"/>
              <a:cs typeface="Arial"/>
              <a:sym typeface="Arial"/>
            </a:endParaRPr>
          </a:p>
          <a:p>
            <a:pPr indent="457200" lvl="0" marL="0" rtl="0" algn="l">
              <a:lnSpc>
                <a:spcPct val="115000"/>
              </a:lnSpc>
              <a:spcBef>
                <a:spcPts val="1800"/>
              </a:spcBef>
              <a:spcAft>
                <a:spcPts val="0"/>
              </a:spcAft>
              <a:buNone/>
            </a:pPr>
            <a:r>
              <a:rPr lang="en-GB" sz="1600">
                <a:solidFill>
                  <a:schemeClr val="dk1"/>
                </a:solidFill>
                <a:latin typeface="Arial"/>
                <a:ea typeface="Arial"/>
                <a:cs typeface="Arial"/>
                <a:sym typeface="Arial"/>
              </a:rPr>
              <a:t>Misyonumuz: Ülkemizin sürdürülebilir kalkınmasının üretimden geçtiğinin bilinci ile yerli sanayimizdeki makine üreticilerini desteklemek amacı ile kurulduk. Bu kapsamda yine yerli markalar olan ENDA, GMT ve SMB’ nin bayiliklerine devam etmekteyiz. Yerli makine üreticilerine elektronik cihaz, otomasyon ve bilgisayar yazılımı desteği sağlamaktayız.   </a:t>
            </a:r>
            <a:endParaRPr sz="1600">
              <a:solidFill>
                <a:schemeClr val="dk1"/>
              </a:solidFill>
              <a:latin typeface="Arial"/>
              <a:ea typeface="Arial"/>
              <a:cs typeface="Arial"/>
              <a:sym typeface="Arial"/>
            </a:endParaRPr>
          </a:p>
          <a:p>
            <a:pPr indent="457200" lvl="0" marL="0" rtl="0" algn="l">
              <a:lnSpc>
                <a:spcPct val="115000"/>
              </a:lnSpc>
              <a:spcBef>
                <a:spcPts val="1800"/>
              </a:spcBef>
              <a:spcAft>
                <a:spcPts val="0"/>
              </a:spcAft>
              <a:buNone/>
            </a:pPr>
            <a:r>
              <a:rPr lang="en-GB" sz="1600">
                <a:solidFill>
                  <a:schemeClr val="dk1"/>
                </a:solidFill>
                <a:latin typeface="Arial"/>
                <a:ea typeface="Arial"/>
                <a:cs typeface="Arial"/>
                <a:sym typeface="Arial"/>
              </a:rPr>
              <a:t>Vizyonumuz: Ülkemizin bugünkü konumunda savunma sanayiinin yeri ve önemi anlaşılmıştır. Ebrusoft talep geldikçe geçmiş bilgi birikimini savunma sanayi için proje işleri yaparak kullanmaktadır. Firmamız EYDEB sertifikasyonu başta olmak üzere standartları sağlamayı ve sürdürülebilir kılmayı kendisine 2023 hedefi olarak belirlemiştir. Bunun yanında endüstri 4.0, IoT, yapay zeka, siber güvenlik konularında çalışmalarına ve son kullanıcı ürünü tasarım ve üretimlerine devam edecektir. </a:t>
            </a:r>
            <a:endParaRPr sz="1600">
              <a:solidFill>
                <a:schemeClr val="dk1"/>
              </a:solidFill>
              <a:latin typeface="Arial"/>
              <a:ea typeface="Arial"/>
              <a:cs typeface="Arial"/>
              <a:sym typeface="Arial"/>
            </a:endParaRPr>
          </a:p>
          <a:p>
            <a:pPr indent="0" lvl="0" marL="914400" rtl="0" algn="l">
              <a:lnSpc>
                <a:spcPct val="115000"/>
              </a:lnSpc>
              <a:spcBef>
                <a:spcPts val="600"/>
              </a:spcBef>
              <a:spcAft>
                <a:spcPts val="0"/>
              </a:spcAft>
              <a:buNone/>
            </a:pPr>
            <a:r>
              <a:t/>
            </a:r>
            <a:endParaRPr sz="2400"/>
          </a:p>
          <a:p>
            <a:pPr indent="0" lvl="0" marL="177800" marR="0" rtl="0" algn="l">
              <a:lnSpc>
                <a:spcPct val="120000"/>
              </a:lnSpc>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descr="C:\Users\Teknosa Demo\Desktop\web sitesi ebrusoft\logo\logo2.png" id="307" name="Google Shape;307;p34"/>
          <p:cNvPicPr preferRelativeResize="0"/>
          <p:nvPr/>
        </p:nvPicPr>
        <p:blipFill rotWithShape="1">
          <a:blip r:embed="rId3">
            <a:alphaModFix/>
          </a:blip>
          <a:srcRect b="0" l="0" r="0" t="0"/>
          <a:stretch/>
        </p:blipFill>
        <p:spPr>
          <a:xfrm>
            <a:off x="8466221" y="1925805"/>
            <a:ext cx="494110" cy="10560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C:\Users\Teknosa Demo\Desktop\web sitesi ebrusoft\logo\logo2.png" id="312" name="Google Shape;312;p35"/>
          <p:cNvPicPr preferRelativeResize="0"/>
          <p:nvPr/>
        </p:nvPicPr>
        <p:blipFill rotWithShape="1">
          <a:blip r:embed="rId3">
            <a:alphaModFix/>
          </a:blip>
          <a:srcRect b="0" l="0" r="0" t="0"/>
          <a:stretch/>
        </p:blipFill>
        <p:spPr>
          <a:xfrm>
            <a:off x="8466221" y="1925805"/>
            <a:ext cx="494110" cy="1056085"/>
          </a:xfrm>
          <a:prstGeom prst="rect">
            <a:avLst/>
          </a:prstGeom>
          <a:noFill/>
          <a:ln>
            <a:noFill/>
          </a:ln>
        </p:spPr>
      </p:pic>
      <p:sp>
        <p:nvSpPr>
          <p:cNvPr id="313" name="Google Shape;313;p35"/>
          <p:cNvSpPr txBox="1"/>
          <p:nvPr>
            <p:ph idx="1" type="body"/>
          </p:nvPr>
        </p:nvSpPr>
        <p:spPr>
          <a:xfrm>
            <a:off x="1036734" y="325690"/>
            <a:ext cx="7429500" cy="2656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Yeteneklerimiz:</a:t>
            </a:r>
            <a:endParaRPr sz="2000">
              <a:solidFill>
                <a:schemeClr val="dk1"/>
              </a:solidFill>
              <a:latin typeface="Arial"/>
              <a:ea typeface="Arial"/>
              <a:cs typeface="Arial"/>
              <a:sym typeface="Arial"/>
            </a:endParaRPr>
          </a:p>
          <a:p>
            <a:pPr indent="0" lvl="0" marL="0" rtl="0" algn="l">
              <a:lnSpc>
                <a:spcPct val="115000"/>
              </a:lnSpc>
              <a:spcBef>
                <a:spcPts val="600"/>
              </a:spcBef>
              <a:spcAft>
                <a:spcPts val="0"/>
              </a:spcAft>
              <a:buNone/>
            </a:pPr>
            <a:r>
              <a:t/>
            </a:r>
            <a:endParaRPr b="1"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Makine Otomasyonu</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Proses otomasyonu</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PLC sistemleri: SIEMENS, GMTCNT</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Servo Motor tabanlı sistemler: SIEMENS, SMB, GMTCNT</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SCADA: SIEMENS</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Bilgisayar yazılımı: Web yazılımı, masa üstü yazılımı, mobil yazılım, servis yazılımları</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Özel amaçlar için elektronik devre tasarımı ve üretimi, özgün tasarımlar. </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Askeri sistemler ve veri toplama sistemleri için kablolama çözümleri. </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Test sistemleri yazılımları</a:t>
            </a:r>
            <a:endParaRPr sz="1100">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GB" sz="1100">
                <a:solidFill>
                  <a:schemeClr val="dk1"/>
                </a:solidFill>
              </a:rPr>
              <a:t>Bulut tabanlı kontrol sistemleri, IoT, Endüstri 4.0 uyumlu sistemler</a:t>
            </a:r>
            <a:endParaRPr sz="16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6"/>
          <p:cNvSpPr txBox="1"/>
          <p:nvPr/>
        </p:nvSpPr>
        <p:spPr>
          <a:xfrm>
            <a:off x="1337175" y="764100"/>
            <a:ext cx="6077400" cy="117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000"/>
              </a:spcBef>
              <a:spcAft>
                <a:spcPts val="0"/>
              </a:spcAft>
              <a:buNone/>
            </a:pPr>
            <a:r>
              <a:rPr lang="en-GB" sz="2000">
                <a:solidFill>
                  <a:schemeClr val="dk1"/>
                </a:solidFill>
              </a:rPr>
              <a:t>Referans Firmalarımız: </a:t>
            </a:r>
            <a:endParaRPr sz="2000">
              <a:solidFill>
                <a:schemeClr val="dk1"/>
              </a:solidFill>
            </a:endParaRPr>
          </a:p>
          <a:p>
            <a:pPr indent="0" lvl="0" marL="0" rtl="0" algn="l">
              <a:lnSpc>
                <a:spcPct val="115000"/>
              </a:lnSpc>
              <a:spcBef>
                <a:spcPts val="600"/>
              </a:spcBef>
              <a:spcAft>
                <a:spcPts val="0"/>
              </a:spcAft>
              <a:buNone/>
            </a:pPr>
            <a:r>
              <a:rPr lang="en-GB" sz="1100">
                <a:solidFill>
                  <a:schemeClr val="dk1"/>
                </a:solidFill>
                <a:latin typeface="Calibri"/>
                <a:ea typeface="Calibri"/>
                <a:cs typeface="Calibri"/>
                <a:sym typeface="Calibri"/>
              </a:rPr>
              <a:t>Adalı Holding, Adım Koza, Alstom, AVCI Savunma, Başaran Poliüretan, Demirci Makina, Doğuş, Gökser, Günka, Hidroan, Kozmaksan, MKE, Odak Kompozit, Optomek, Roketsan, TCDD, Tusaş ve isminin referans listesinde olması da NDA kapsamında gizli olan müşterilerimiz.</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7"/>
          <p:cNvSpPr txBox="1"/>
          <p:nvPr>
            <p:ph idx="1" type="body"/>
          </p:nvPr>
        </p:nvSpPr>
        <p:spPr>
          <a:xfrm>
            <a:off x="820684" y="222590"/>
            <a:ext cx="7429500" cy="2656200"/>
          </a:xfrm>
          <a:prstGeom prst="rect">
            <a:avLst/>
          </a:prstGeom>
        </p:spPr>
        <p:txBody>
          <a:bodyPr anchorCtr="0" anchor="t" bIns="68575" lIns="68575" spcFirstLastPara="1" rIns="68575" wrap="square" tIns="68575">
            <a:noAutofit/>
          </a:bodyPr>
          <a:lstStyle/>
          <a:p>
            <a:pPr indent="0" lvl="0" marL="0" rtl="0" algn="l">
              <a:lnSpc>
                <a:spcPct val="115000"/>
              </a:lnSpc>
              <a:spcBef>
                <a:spcPts val="2000"/>
              </a:spcBef>
              <a:spcAft>
                <a:spcPts val="0"/>
              </a:spcAft>
              <a:buClr>
                <a:schemeClr val="dk1"/>
              </a:buClr>
              <a:buSzPts val="1100"/>
              <a:buFont typeface="Arial"/>
              <a:buNone/>
            </a:pPr>
            <a:r>
              <a:rPr lang="en-GB" sz="2000">
                <a:solidFill>
                  <a:schemeClr val="dk1"/>
                </a:solidFill>
                <a:latin typeface="Arial"/>
                <a:ea typeface="Arial"/>
                <a:cs typeface="Arial"/>
                <a:sym typeface="Arial"/>
              </a:rPr>
              <a:t>Referans İşlerimiz - 1: </a:t>
            </a:r>
            <a:endParaRPr sz="2000">
              <a:solidFill>
                <a:schemeClr val="dk1"/>
              </a:solidFill>
              <a:latin typeface="Arial"/>
              <a:ea typeface="Arial"/>
              <a:cs typeface="Arial"/>
              <a:sym typeface="Arial"/>
            </a:endParaRPr>
          </a:p>
          <a:p>
            <a:pPr indent="0" lvl="0" marL="0" rtl="0" algn="l">
              <a:lnSpc>
                <a:spcPct val="115000"/>
              </a:lnSpc>
              <a:spcBef>
                <a:spcPts val="1800"/>
              </a:spcBef>
              <a:spcAft>
                <a:spcPts val="0"/>
              </a:spcAft>
              <a:buClr>
                <a:schemeClr val="dk1"/>
              </a:buClr>
              <a:buSzPts val="1100"/>
              <a:buFont typeface="Arial"/>
              <a:buNone/>
            </a:pPr>
            <a:r>
              <a:rPr lang="en-GB" sz="1600">
                <a:solidFill>
                  <a:schemeClr val="dk1"/>
                </a:solidFill>
                <a:latin typeface="Arial"/>
                <a:ea typeface="Arial"/>
                <a:cs typeface="Arial"/>
                <a:sym typeface="Arial"/>
              </a:rPr>
              <a:t>	Test makineleri otomasyon ve yazılımları: </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Çekme, sünme, kopma, yorulma test sistemi yazılımları, veri toplama alt yapısı sistemleri kurulumu.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TCDD &gt; Motor performans test sistemleri tasarımı yazılımları ve elektrifikasyonu</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Kozmaksan &gt; Şanzıman performans ölçüm sistemi yazılımları ve otomasyonu</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TUSAŞ &gt; test sistemleri birimleri, veri toplayıcılar ve kontrolcüler arası kablolamalar</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TUSAŞ &gt; sistem testleri için gerekli otomasyon sistemlerinin yazılımı ve imalatı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Odak Kompozit &gt; kompozit yapısal testleri otomasyon ve yazılımı</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Alstom alt yüklenicisi &gt; Çeşitli hızlı tren test yazılımları ve elektronik ekipmanları imalatı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Otomotiv test cihazları imalatçısı &gt; Süspansiyon, fren, ataletsel dinamometre elektronik test cihazları imalatı, bilgisayar arayüz, raporlama ve sunucu yazılımları</a:t>
            </a:r>
            <a:endParaRPr sz="1100">
              <a:solidFill>
                <a:schemeClr val="dk1"/>
              </a:solidFill>
            </a:endParaRPr>
          </a:p>
          <a:p>
            <a:pPr indent="-298450" lvl="0" marL="914400" rtl="0" algn="l">
              <a:lnSpc>
                <a:spcPct val="115000"/>
              </a:lnSpc>
              <a:spcBef>
                <a:spcPts val="0"/>
              </a:spcBef>
              <a:spcAft>
                <a:spcPts val="0"/>
              </a:spcAft>
              <a:buClr>
                <a:schemeClr val="dk1"/>
              </a:buClr>
              <a:buSzPts val="1100"/>
              <a:buChar char="●"/>
            </a:pPr>
            <a:r>
              <a:rPr lang="en-GB" sz="1100">
                <a:solidFill>
                  <a:schemeClr val="dk1"/>
                </a:solidFill>
              </a:rPr>
              <a:t>MKE alt yüklenicisi &gt; Hafif çekili obüs için çevresel şartlandırma kabini yazılımı ve otomasyonu</a:t>
            </a:r>
            <a:endParaRPr sz="1100">
              <a:solidFill>
                <a:schemeClr val="dk1"/>
              </a:solidFill>
            </a:endParaRPr>
          </a:p>
          <a:p>
            <a:pPr indent="0" lvl="0" marL="0" rtl="0" algn="l">
              <a:spcBef>
                <a:spcPts val="8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8"/>
          <p:cNvSpPr txBox="1"/>
          <p:nvPr>
            <p:ph idx="1" type="body"/>
          </p:nvPr>
        </p:nvSpPr>
        <p:spPr>
          <a:xfrm>
            <a:off x="820684" y="456065"/>
            <a:ext cx="7429500" cy="2656200"/>
          </a:xfrm>
          <a:prstGeom prst="rect">
            <a:avLst/>
          </a:prstGeom>
        </p:spPr>
        <p:txBody>
          <a:bodyPr anchorCtr="0" anchor="t" bIns="68575" lIns="68575" spcFirstLastPara="1" rIns="68575" wrap="square" tIns="685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Referans İşlerimiz </a:t>
            </a:r>
            <a:r>
              <a:rPr lang="en-GB" sz="2000">
                <a:solidFill>
                  <a:schemeClr val="dk1"/>
                </a:solidFill>
                <a:latin typeface="Arial"/>
                <a:ea typeface="Arial"/>
                <a:cs typeface="Arial"/>
                <a:sym typeface="Arial"/>
              </a:rPr>
              <a:t>- 2</a:t>
            </a:r>
            <a:r>
              <a:rPr lang="en-GB" sz="2000">
                <a:solidFill>
                  <a:schemeClr val="dk1"/>
                </a:solidFill>
                <a:latin typeface="Arial"/>
                <a:ea typeface="Arial"/>
                <a:cs typeface="Arial"/>
                <a:sym typeface="Arial"/>
              </a:rPr>
              <a:t>: </a:t>
            </a:r>
            <a:endParaRPr sz="2000">
              <a:solidFill>
                <a:schemeClr val="dk1"/>
              </a:solidFill>
              <a:latin typeface="Arial"/>
              <a:ea typeface="Arial"/>
              <a:cs typeface="Arial"/>
              <a:sym typeface="Arial"/>
            </a:endParaRPr>
          </a:p>
          <a:p>
            <a:pPr indent="457200" lvl="0" marL="0" rtl="0" algn="l">
              <a:lnSpc>
                <a:spcPct val="115000"/>
              </a:lnSpc>
              <a:spcBef>
                <a:spcPts val="1800"/>
              </a:spcBef>
              <a:spcAft>
                <a:spcPts val="0"/>
              </a:spcAft>
              <a:buNone/>
            </a:pPr>
            <a:r>
              <a:rPr lang="en-GB" sz="1600">
                <a:solidFill>
                  <a:schemeClr val="dk1"/>
                </a:solidFill>
                <a:latin typeface="Arial"/>
                <a:ea typeface="Arial"/>
                <a:cs typeface="Arial"/>
                <a:sym typeface="Arial"/>
              </a:rPr>
              <a:t>Üretim makineleri otomasyonları ve yazılımları: </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Odak Kompozit &gt; Termoform sistemi otomasyonu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Göktürk Makina &gt; Orta ve yüksek gerilim ekipmanları üretim makineleri otomasyonları</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Demirci Makine &gt; Tel işleme makineleri otomasyonu</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Başaran Poliüretan &gt; Poliüretan imalat makineleri otomasyonu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Optomek &gt; Elektro-optik ve elektromekanik fotopolimerizasyon makinesi otomasyonu ve bilgisayar yazılımı</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Hafif çelik konstrüksiyon makineleri yazılımları</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TUSAŞ &gt; Kompozit Pal imalatı için hassas ağırlık merkezi ve balans ekipmanı yazılım ve elektronik donanımları</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Roketsan alt yüklenicisi &gt; Tapa santrifüjleri yazılım ve elektronik donanımı tasarımı</a:t>
            </a:r>
            <a:endParaRPr sz="1600">
              <a:solidFill>
                <a:schemeClr val="dk1"/>
              </a:solidFill>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9"/>
          <p:cNvSpPr txBox="1"/>
          <p:nvPr>
            <p:ph idx="1" type="body"/>
          </p:nvPr>
        </p:nvSpPr>
        <p:spPr>
          <a:xfrm>
            <a:off x="820684" y="456065"/>
            <a:ext cx="7429500" cy="2656200"/>
          </a:xfrm>
          <a:prstGeom prst="rect">
            <a:avLst/>
          </a:prstGeom>
        </p:spPr>
        <p:txBody>
          <a:bodyPr anchorCtr="0" anchor="t" bIns="68575" lIns="68575" spcFirstLastPara="1" rIns="68575" wrap="square" tIns="68575">
            <a:noAutofit/>
          </a:bodyPr>
          <a:lstStyle/>
          <a:p>
            <a:pPr indent="0" lvl="0" marL="0" rtl="0" algn="l">
              <a:lnSpc>
                <a:spcPct val="115000"/>
              </a:lnSpc>
              <a:spcBef>
                <a:spcPts val="2000"/>
              </a:spcBef>
              <a:spcAft>
                <a:spcPts val="0"/>
              </a:spcAft>
              <a:buNone/>
            </a:pPr>
            <a:r>
              <a:rPr lang="en-GB" sz="2000">
                <a:solidFill>
                  <a:schemeClr val="dk1"/>
                </a:solidFill>
                <a:latin typeface="Arial"/>
                <a:ea typeface="Arial"/>
                <a:cs typeface="Arial"/>
                <a:sym typeface="Arial"/>
              </a:rPr>
              <a:t>Referans İşlerimiz</a:t>
            </a:r>
            <a:r>
              <a:rPr lang="en-GB" sz="2000">
                <a:solidFill>
                  <a:schemeClr val="dk1"/>
                </a:solidFill>
                <a:latin typeface="Arial"/>
                <a:ea typeface="Arial"/>
                <a:cs typeface="Arial"/>
                <a:sym typeface="Arial"/>
              </a:rPr>
              <a:t> - 3</a:t>
            </a:r>
            <a:r>
              <a:rPr lang="en-GB" sz="2000">
                <a:solidFill>
                  <a:schemeClr val="dk1"/>
                </a:solidFill>
                <a:latin typeface="Arial"/>
                <a:ea typeface="Arial"/>
                <a:cs typeface="Arial"/>
                <a:sym typeface="Arial"/>
              </a:rPr>
              <a:t>: </a:t>
            </a:r>
            <a:endParaRPr sz="20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lang="en-GB" sz="1600">
                <a:solidFill>
                  <a:schemeClr val="dk1"/>
                </a:solidFill>
                <a:latin typeface="Arial"/>
                <a:ea typeface="Arial"/>
                <a:cs typeface="Arial"/>
                <a:sym typeface="Arial"/>
              </a:rPr>
              <a:t>	</a:t>
            </a:r>
            <a:r>
              <a:rPr lang="en-GB" sz="1600">
                <a:solidFill>
                  <a:schemeClr val="dk1"/>
                </a:solidFill>
                <a:latin typeface="Arial"/>
                <a:ea typeface="Arial"/>
                <a:cs typeface="Arial"/>
                <a:sym typeface="Arial"/>
              </a:rPr>
              <a:t>Patlayıcı Ortam:</a:t>
            </a:r>
            <a:endParaRPr sz="1600">
              <a:solidFill>
                <a:schemeClr val="dk1"/>
              </a:solidFill>
              <a:latin typeface="Arial"/>
              <a:ea typeface="Arial"/>
              <a:cs typeface="Arial"/>
              <a:sym typeface="Arial"/>
            </a:endParaRPr>
          </a:p>
          <a:p>
            <a:pPr indent="-298450" lvl="0" marL="914400" rtl="0" algn="l">
              <a:lnSpc>
                <a:spcPct val="115000"/>
              </a:lnSpc>
              <a:spcBef>
                <a:spcPts val="600"/>
              </a:spcBef>
              <a:spcAft>
                <a:spcPts val="0"/>
              </a:spcAft>
              <a:buClr>
                <a:schemeClr val="dk1"/>
              </a:buClr>
              <a:buSzPts val="1100"/>
              <a:buFont typeface="Calibri"/>
              <a:buChar char="●"/>
            </a:pPr>
            <a:r>
              <a:rPr lang="en-GB" sz="1100">
                <a:solidFill>
                  <a:schemeClr val="dk1"/>
                </a:solidFill>
              </a:rPr>
              <a:t>Roketsan Alt Yüklenicisi &gt; Mühimmat Ayıklama ve Ayrıştırma Tesisi </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Tusaş &gt; Hürjet yakıt sistemi test sistemi elektrifikasyonu (devam ediyor)</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MKE alt yüklenicisi &gt; 175mm havan pres makineleri</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Avcı Savunma &gt; 5.56mm ve 7.65mm mühimmat üretim makineleri otomasyon ve yazılımı</a:t>
            </a:r>
            <a:endParaRPr sz="1100">
              <a:solidFill>
                <a:schemeClr val="dk1"/>
              </a:solidFill>
            </a:endParaRPr>
          </a:p>
          <a:p>
            <a:pPr indent="-298450" lvl="0" marL="914400" rtl="0" algn="l">
              <a:lnSpc>
                <a:spcPct val="115000"/>
              </a:lnSpc>
              <a:spcBef>
                <a:spcPts val="0"/>
              </a:spcBef>
              <a:spcAft>
                <a:spcPts val="0"/>
              </a:spcAft>
              <a:buClr>
                <a:schemeClr val="dk1"/>
              </a:buClr>
              <a:buSzPts val="1100"/>
              <a:buFont typeface="Calibri"/>
              <a:buChar char="●"/>
            </a:pPr>
            <a:r>
              <a:rPr lang="en-GB" sz="1100">
                <a:solidFill>
                  <a:schemeClr val="dk1"/>
                </a:solidFill>
              </a:rPr>
              <a:t>Roketsan Alt Yüklenicileri &gt; imalat ve test makineleri elektrifikasyonu ve otomasyonu</a:t>
            </a:r>
            <a:endParaRPr sz="1100">
              <a:solidFill>
                <a:schemeClr val="dk1"/>
              </a:solidFill>
            </a:endParaRPr>
          </a:p>
          <a:p>
            <a:pPr indent="-298450" lvl="0" marL="914400" rtl="0" algn="l">
              <a:lnSpc>
                <a:spcPct val="115000"/>
              </a:lnSpc>
              <a:spcBef>
                <a:spcPts val="0"/>
              </a:spcBef>
              <a:spcAft>
                <a:spcPts val="0"/>
              </a:spcAft>
              <a:buClr>
                <a:schemeClr val="dk1"/>
              </a:buClr>
              <a:buSzPts val="1100"/>
              <a:buChar char="●"/>
            </a:pPr>
            <a:r>
              <a:rPr lang="en-GB" sz="1100">
                <a:solidFill>
                  <a:schemeClr val="dk1"/>
                </a:solidFill>
              </a:rPr>
              <a:t>Havelsan Alt Yüklenicileri &gt; F35 hangarları Pit ve hava şartlandırıcı sistemleri </a:t>
            </a:r>
            <a:endParaRPr sz="1100">
              <a:solidFill>
                <a:schemeClr val="dk1"/>
              </a:solidFill>
            </a:endParaRPr>
          </a:p>
          <a:p>
            <a:pPr indent="0" lvl="0" marL="0" rtl="0" algn="l">
              <a:spcBef>
                <a:spcPts val="80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ircuit">
  <a:themeElements>
    <a:clrScheme name="Akış">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